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68"/>
  </p:notesMasterIdLst>
  <p:sldIdLst>
    <p:sldId id="256" r:id="rId5"/>
    <p:sldId id="257" r:id="rId6"/>
    <p:sldId id="260" r:id="rId7"/>
    <p:sldId id="802" r:id="rId8"/>
    <p:sldId id="804" r:id="rId9"/>
    <p:sldId id="818" r:id="rId10"/>
    <p:sldId id="819" r:id="rId11"/>
    <p:sldId id="824" r:id="rId12"/>
    <p:sldId id="831" r:id="rId13"/>
    <p:sldId id="259" r:id="rId14"/>
    <p:sldId id="834" r:id="rId15"/>
    <p:sldId id="835" r:id="rId16"/>
    <p:sldId id="836" r:id="rId17"/>
    <p:sldId id="837" r:id="rId18"/>
    <p:sldId id="838" r:id="rId19"/>
    <p:sldId id="840" r:id="rId20"/>
    <p:sldId id="841" r:id="rId21"/>
    <p:sldId id="832" r:id="rId22"/>
    <p:sldId id="842" r:id="rId23"/>
    <p:sldId id="844" r:id="rId24"/>
    <p:sldId id="845" r:id="rId25"/>
    <p:sldId id="847" r:id="rId26"/>
    <p:sldId id="848" r:id="rId27"/>
    <p:sldId id="849" r:id="rId28"/>
    <p:sldId id="846" r:id="rId29"/>
    <p:sldId id="850" r:id="rId30"/>
    <p:sldId id="851" r:id="rId31"/>
    <p:sldId id="852" r:id="rId32"/>
    <p:sldId id="853" r:id="rId33"/>
    <p:sldId id="854" r:id="rId34"/>
    <p:sldId id="855" r:id="rId35"/>
    <p:sldId id="861" r:id="rId36"/>
    <p:sldId id="856" r:id="rId37"/>
    <p:sldId id="857" r:id="rId38"/>
    <p:sldId id="862" r:id="rId39"/>
    <p:sldId id="858" r:id="rId40"/>
    <p:sldId id="860" r:id="rId41"/>
    <p:sldId id="864" r:id="rId42"/>
    <p:sldId id="863" r:id="rId43"/>
    <p:sldId id="859" r:id="rId44"/>
    <p:sldId id="833" r:id="rId45"/>
    <p:sldId id="866" r:id="rId46"/>
    <p:sldId id="867" r:id="rId47"/>
    <p:sldId id="868" r:id="rId48"/>
    <p:sldId id="869" r:id="rId49"/>
    <p:sldId id="870" r:id="rId50"/>
    <p:sldId id="865" r:id="rId51"/>
    <p:sldId id="871" r:id="rId52"/>
    <p:sldId id="872" r:id="rId53"/>
    <p:sldId id="873" r:id="rId54"/>
    <p:sldId id="874" r:id="rId55"/>
    <p:sldId id="875" r:id="rId56"/>
    <p:sldId id="876" r:id="rId57"/>
    <p:sldId id="877" r:id="rId58"/>
    <p:sldId id="878" r:id="rId59"/>
    <p:sldId id="879" r:id="rId60"/>
    <p:sldId id="880" r:id="rId61"/>
    <p:sldId id="881" r:id="rId62"/>
    <p:sldId id="882" r:id="rId63"/>
    <p:sldId id="883" r:id="rId64"/>
    <p:sldId id="884" r:id="rId65"/>
    <p:sldId id="885" r:id="rId66"/>
    <p:sldId id="258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2C80"/>
    <a:srgbClr val="F5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DE7208-FF67-1546-8C0E-A365D6F151C6}" v="6404" dt="2025-08-27T22:17:50.4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3" autoAdjust="0"/>
    <p:restoredTop sz="84089" autoAdjust="0"/>
  </p:normalViewPr>
  <p:slideViewPr>
    <p:cSldViewPr snapToGrid="0">
      <p:cViewPr>
        <p:scale>
          <a:sx n="150" d="100"/>
          <a:sy n="150" d="100"/>
        </p:scale>
        <p:origin x="1552" y="592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J Masino" userId="2136f450-c1a6-467a-901d-8891005589d6" providerId="ADAL" clId="{5A6D20E5-39A5-344B-A067-66D5E25E6555}"/>
    <pc:docChg chg="undo custSel addSld delSld modSld modMainMaster">
      <pc:chgData name="Aaron J Masino" userId="2136f450-c1a6-467a-901d-8891005589d6" providerId="ADAL" clId="{5A6D20E5-39A5-344B-A067-66D5E25E6555}" dt="2025-07-07T16:34:25.102" v="104" actId="20577"/>
      <pc:docMkLst>
        <pc:docMk/>
      </pc:docMkLst>
      <pc:sldChg chg="addSp delSp modSp">
        <pc:chgData name="Aaron J Masino" userId="2136f450-c1a6-467a-901d-8891005589d6" providerId="ADAL" clId="{5A6D20E5-39A5-344B-A067-66D5E25E6555}" dt="2025-06-19T12:04:09.988" v="83"/>
        <pc:sldMkLst>
          <pc:docMk/>
          <pc:sldMk cId="693114762" sldId="256"/>
        </pc:sldMkLst>
      </pc:sldChg>
      <pc:sldChg chg="modSp mod">
        <pc:chgData name="Aaron J Masino" userId="2136f450-c1a6-467a-901d-8891005589d6" providerId="ADAL" clId="{5A6D20E5-39A5-344B-A067-66D5E25E6555}" dt="2025-07-07T16:34:25.102" v="104" actId="20577"/>
        <pc:sldMkLst>
          <pc:docMk/>
          <pc:sldMk cId="756590563" sldId="257"/>
        </pc:sldMkLst>
      </pc:sldChg>
      <pc:sldChg chg="addSp modSp">
        <pc:chgData name="Aaron J Masino" userId="2136f450-c1a6-467a-901d-8891005589d6" providerId="ADAL" clId="{5A6D20E5-39A5-344B-A067-66D5E25E6555}" dt="2025-07-07T16:34:02.407" v="94"/>
        <pc:sldMkLst>
          <pc:docMk/>
          <pc:sldMk cId="596582550" sldId="258"/>
        </pc:sldMkLst>
      </pc:sldChg>
      <pc:sldChg chg="new del">
        <pc:chgData name="Aaron J Masino" userId="2136f450-c1a6-467a-901d-8891005589d6" providerId="ADAL" clId="{5A6D20E5-39A5-344B-A067-66D5E25E6555}" dt="2025-07-07T16:34:08.948" v="96" actId="680"/>
        <pc:sldMkLst>
          <pc:docMk/>
          <pc:sldMk cId="3697046743" sldId="259"/>
        </pc:sldMkLst>
      </pc:sldChg>
      <pc:sldMasterChg chg="addSp delSp modSp mod modSldLayout">
        <pc:chgData name="Aaron J Masino" userId="2136f450-c1a6-467a-901d-8891005589d6" providerId="ADAL" clId="{5A6D20E5-39A5-344B-A067-66D5E25E6555}" dt="2025-06-25T11:48:08.993" v="91" actId="179"/>
        <pc:sldMasterMkLst>
          <pc:docMk/>
          <pc:sldMasterMk cId="2924523013" sldId="2147483672"/>
        </pc:sldMasterMkLst>
        <pc:sldLayoutChg chg="addSp delSp modSp mod">
          <pc:chgData name="Aaron J Masino" userId="2136f450-c1a6-467a-901d-8891005589d6" providerId="ADAL" clId="{5A6D20E5-39A5-344B-A067-66D5E25E6555}" dt="2025-06-19T12:03:20.243" v="81"/>
          <pc:sldLayoutMkLst>
            <pc:docMk/>
            <pc:sldMasterMk cId="2924523013" sldId="2147483672"/>
            <pc:sldLayoutMk cId="1512114435" sldId="2147483673"/>
          </pc:sldLayoutMkLst>
        </pc:sldLayoutChg>
        <pc:sldLayoutChg chg="delSp modSp mod">
          <pc:chgData name="Aaron J Masino" userId="2136f450-c1a6-467a-901d-8891005589d6" providerId="ADAL" clId="{5A6D20E5-39A5-344B-A067-66D5E25E6555}" dt="2025-06-19T12:01:34.957" v="13" actId="1076"/>
          <pc:sldLayoutMkLst>
            <pc:docMk/>
            <pc:sldMasterMk cId="2924523013" sldId="2147483672"/>
            <pc:sldLayoutMk cId="3997437153" sldId="2147483678"/>
          </pc:sldLayoutMkLst>
        </pc:sldLayoutChg>
      </pc:sldMasterChg>
    </pc:docChg>
  </pc:docChgLst>
  <pc:docChgLst>
    <pc:chgData name="Aaron J Masino" userId="2136f450-c1a6-467a-901d-8891005589d6" providerId="ADAL" clId="{ACC460FB-EDC5-55C8-B349-F928A764A37C}"/>
    <pc:docChg chg="undo redo custSel addSld delSld modSld sldOrd modMainMaster">
      <pc:chgData name="Aaron J Masino" userId="2136f450-c1a6-467a-901d-8891005589d6" providerId="ADAL" clId="{ACC460FB-EDC5-55C8-B349-F928A764A37C}" dt="2025-08-27T22:17:50.407" v="23201"/>
      <pc:docMkLst>
        <pc:docMk/>
      </pc:docMkLst>
      <pc:sldChg chg="modSp mod">
        <pc:chgData name="Aaron J Masino" userId="2136f450-c1a6-467a-901d-8891005589d6" providerId="ADAL" clId="{ACC460FB-EDC5-55C8-B349-F928A764A37C}" dt="2025-08-22T16:52:16.076" v="42" actId="20577"/>
        <pc:sldMkLst>
          <pc:docMk/>
          <pc:sldMk cId="693114762" sldId="256"/>
        </pc:sldMkLst>
        <pc:spChg chg="mod">
          <ac:chgData name="Aaron J Masino" userId="2136f450-c1a6-467a-901d-8891005589d6" providerId="ADAL" clId="{ACC460FB-EDC5-55C8-B349-F928A764A37C}" dt="2025-08-22T16:52:16.076" v="42" actId="20577"/>
          <ac:spMkLst>
            <pc:docMk/>
            <pc:sldMk cId="693114762" sldId="256"/>
            <ac:spMk id="4" creationId="{2EFBDD8D-7AE1-B0A3-8A18-699F1ACDEC5E}"/>
          </ac:spMkLst>
        </pc:spChg>
      </pc:sldChg>
      <pc:sldChg chg="modSp mod">
        <pc:chgData name="Aaron J Masino" userId="2136f450-c1a6-467a-901d-8891005589d6" providerId="ADAL" clId="{ACC460FB-EDC5-55C8-B349-F928A764A37C}" dt="2025-08-27T22:04:28.605" v="21716" actId="20577"/>
        <pc:sldMkLst>
          <pc:docMk/>
          <pc:sldMk cId="756590563" sldId="257"/>
        </pc:sldMkLst>
        <pc:spChg chg="mod">
          <ac:chgData name="Aaron J Masino" userId="2136f450-c1a6-467a-901d-8891005589d6" providerId="ADAL" clId="{ACC460FB-EDC5-55C8-B349-F928A764A37C}" dt="2025-08-27T22:04:28.605" v="21716" actId="20577"/>
          <ac:spMkLst>
            <pc:docMk/>
            <pc:sldMk cId="756590563" sldId="257"/>
            <ac:spMk id="3" creationId="{20EC2AD7-73CE-2F2B-A3D6-23464F280D9D}"/>
          </ac:spMkLst>
        </pc:spChg>
      </pc:sldChg>
      <pc:sldChg chg="modSp new mod">
        <pc:chgData name="Aaron J Masino" userId="2136f450-c1a6-467a-901d-8891005589d6" providerId="ADAL" clId="{ACC460FB-EDC5-55C8-B349-F928A764A37C}" dt="2025-08-23T17:39:56.174" v="562" actId="20577"/>
        <pc:sldMkLst>
          <pc:docMk/>
          <pc:sldMk cId="389197398" sldId="259"/>
        </pc:sldMkLst>
        <pc:spChg chg="mod">
          <ac:chgData name="Aaron J Masino" userId="2136f450-c1a6-467a-901d-8891005589d6" providerId="ADAL" clId="{ACC460FB-EDC5-55C8-B349-F928A764A37C}" dt="2025-08-23T17:39:56.174" v="562" actId="20577"/>
          <ac:spMkLst>
            <pc:docMk/>
            <pc:sldMk cId="389197398" sldId="259"/>
            <ac:spMk id="2" creationId="{EAA2F76C-FA10-77E8-461D-A3442D279721}"/>
          </ac:spMkLst>
        </pc:spChg>
      </pc:sldChg>
      <pc:sldChg chg="add">
        <pc:chgData name="Aaron J Masino" userId="2136f450-c1a6-467a-901d-8891005589d6" providerId="ADAL" clId="{ACC460FB-EDC5-55C8-B349-F928A764A37C}" dt="2025-08-23T17:25:43.055" v="144"/>
        <pc:sldMkLst>
          <pc:docMk/>
          <pc:sldMk cId="2973418470" sldId="260"/>
        </pc:sldMkLst>
      </pc:sldChg>
      <pc:sldChg chg="modSp add mod">
        <pc:chgData name="Aaron J Masino" userId="2136f450-c1a6-467a-901d-8891005589d6" providerId="ADAL" clId="{ACC460FB-EDC5-55C8-B349-F928A764A37C}" dt="2025-08-23T17:26:39.388" v="168" actId="20577"/>
        <pc:sldMkLst>
          <pc:docMk/>
          <pc:sldMk cId="549151389" sldId="802"/>
        </pc:sldMkLst>
        <pc:spChg chg="mod">
          <ac:chgData name="Aaron J Masino" userId="2136f450-c1a6-467a-901d-8891005589d6" providerId="ADAL" clId="{ACC460FB-EDC5-55C8-B349-F928A764A37C}" dt="2025-08-23T17:26:39.388" v="168" actId="20577"/>
          <ac:spMkLst>
            <pc:docMk/>
            <pc:sldMk cId="549151389" sldId="802"/>
            <ac:spMk id="2" creationId="{191DDB9D-FF75-71C6-64D4-06EB31A37F32}"/>
          </ac:spMkLst>
        </pc:spChg>
      </pc:sldChg>
      <pc:sldChg chg="add del">
        <pc:chgData name="Aaron J Masino" userId="2136f450-c1a6-467a-901d-8891005589d6" providerId="ADAL" clId="{ACC460FB-EDC5-55C8-B349-F928A764A37C}" dt="2025-08-23T17:27:16.735" v="170"/>
        <pc:sldMkLst>
          <pc:docMk/>
          <pc:sldMk cId="1196128892" sldId="803"/>
        </pc:sldMkLst>
      </pc:sldChg>
      <pc:sldChg chg="add">
        <pc:chgData name="Aaron J Masino" userId="2136f450-c1a6-467a-901d-8891005589d6" providerId="ADAL" clId="{ACC460FB-EDC5-55C8-B349-F928A764A37C}" dt="2025-08-23T17:27:23.294" v="171"/>
        <pc:sldMkLst>
          <pc:docMk/>
          <pc:sldMk cId="1045320146" sldId="804"/>
        </pc:sldMkLst>
      </pc:sldChg>
      <pc:sldChg chg="addSp delSp modSp add mod">
        <pc:chgData name="Aaron J Masino" userId="2136f450-c1a6-467a-901d-8891005589d6" providerId="ADAL" clId="{ACC460FB-EDC5-55C8-B349-F928A764A37C}" dt="2025-08-25T11:49:58.397" v="4061" actId="20577"/>
        <pc:sldMkLst>
          <pc:docMk/>
          <pc:sldMk cId="1311871986" sldId="818"/>
        </pc:sldMkLst>
        <pc:spChg chg="mod">
          <ac:chgData name="Aaron J Masino" userId="2136f450-c1a6-467a-901d-8891005589d6" providerId="ADAL" clId="{ACC460FB-EDC5-55C8-B349-F928A764A37C}" dt="2025-08-23T17:31:29.081" v="212" actId="113"/>
          <ac:spMkLst>
            <pc:docMk/>
            <pc:sldMk cId="1311871986" sldId="818"/>
            <ac:spMk id="3" creationId="{D597EC8F-E12E-74EB-AE11-86F8CB4F8320}"/>
          </ac:spMkLst>
        </pc:spChg>
        <pc:spChg chg="mod">
          <ac:chgData name="Aaron J Masino" userId="2136f450-c1a6-467a-901d-8891005589d6" providerId="ADAL" clId="{ACC460FB-EDC5-55C8-B349-F928A764A37C}" dt="2025-08-23T17:29:14.039" v="181"/>
          <ac:spMkLst>
            <pc:docMk/>
            <pc:sldMk cId="1311871986" sldId="818"/>
            <ac:spMk id="11" creationId="{91DACCCE-8800-E9E8-5761-C41BEE1C9543}"/>
          </ac:spMkLst>
        </pc:spChg>
        <pc:spChg chg="mod">
          <ac:chgData name="Aaron J Masino" userId="2136f450-c1a6-467a-901d-8891005589d6" providerId="ADAL" clId="{ACC460FB-EDC5-55C8-B349-F928A764A37C}" dt="2025-08-23T17:29:14.039" v="181"/>
          <ac:spMkLst>
            <pc:docMk/>
            <pc:sldMk cId="1311871986" sldId="818"/>
            <ac:spMk id="12" creationId="{324C7D72-600D-1202-A036-EF7D713C1583}"/>
          </ac:spMkLst>
        </pc:spChg>
        <pc:spChg chg="mod">
          <ac:chgData name="Aaron J Masino" userId="2136f450-c1a6-467a-901d-8891005589d6" providerId="ADAL" clId="{ACC460FB-EDC5-55C8-B349-F928A764A37C}" dt="2025-08-23T17:29:14.039" v="181"/>
          <ac:spMkLst>
            <pc:docMk/>
            <pc:sldMk cId="1311871986" sldId="818"/>
            <ac:spMk id="15" creationId="{629948AE-2413-C6DF-3C70-72C7855B4BBF}"/>
          </ac:spMkLst>
        </pc:spChg>
        <pc:spChg chg="add mod">
          <ac:chgData name="Aaron J Masino" userId="2136f450-c1a6-467a-901d-8891005589d6" providerId="ADAL" clId="{ACC460FB-EDC5-55C8-B349-F928A764A37C}" dt="2025-08-23T17:31:34.657" v="214" actId="207"/>
          <ac:spMkLst>
            <pc:docMk/>
            <pc:sldMk cId="1311871986" sldId="818"/>
            <ac:spMk id="24" creationId="{06C2E3F8-A188-EA02-DAF4-9DC341CB859D}"/>
          </ac:spMkLst>
        </pc:spChg>
        <pc:spChg chg="mod">
          <ac:chgData name="Aaron J Masino" userId="2136f450-c1a6-467a-901d-8891005589d6" providerId="ADAL" clId="{ACC460FB-EDC5-55C8-B349-F928A764A37C}" dt="2025-08-23T17:30:17.116" v="199"/>
          <ac:spMkLst>
            <pc:docMk/>
            <pc:sldMk cId="1311871986" sldId="818"/>
            <ac:spMk id="26" creationId="{989C3208-314F-9761-3E97-4FDE005DDF70}"/>
          </ac:spMkLst>
        </pc:spChg>
        <pc:spChg chg="mod">
          <ac:chgData name="Aaron J Masino" userId="2136f450-c1a6-467a-901d-8891005589d6" providerId="ADAL" clId="{ACC460FB-EDC5-55C8-B349-F928A764A37C}" dt="2025-08-23T17:30:17.116" v="199"/>
          <ac:spMkLst>
            <pc:docMk/>
            <pc:sldMk cId="1311871986" sldId="818"/>
            <ac:spMk id="27" creationId="{3D972A44-62DB-092F-51B0-DDF06D866438}"/>
          </ac:spMkLst>
        </pc:spChg>
        <pc:spChg chg="mod">
          <ac:chgData name="Aaron J Masino" userId="2136f450-c1a6-467a-901d-8891005589d6" providerId="ADAL" clId="{ACC460FB-EDC5-55C8-B349-F928A764A37C}" dt="2025-08-23T17:30:17.116" v="199"/>
          <ac:spMkLst>
            <pc:docMk/>
            <pc:sldMk cId="1311871986" sldId="818"/>
            <ac:spMk id="28" creationId="{4FCEC70A-064B-0D18-0650-3977C3792E9F}"/>
          </ac:spMkLst>
        </pc:spChg>
        <pc:spChg chg="mod">
          <ac:chgData name="Aaron J Masino" userId="2136f450-c1a6-467a-901d-8891005589d6" providerId="ADAL" clId="{ACC460FB-EDC5-55C8-B349-F928A764A37C}" dt="2025-08-23T17:30:17.116" v="199"/>
          <ac:spMkLst>
            <pc:docMk/>
            <pc:sldMk cId="1311871986" sldId="818"/>
            <ac:spMk id="29" creationId="{7EE16990-EE69-6575-849F-C3B5E99EBB3D}"/>
          </ac:spMkLst>
        </pc:spChg>
        <pc:spChg chg="mod">
          <ac:chgData name="Aaron J Masino" userId="2136f450-c1a6-467a-901d-8891005589d6" providerId="ADAL" clId="{ACC460FB-EDC5-55C8-B349-F928A764A37C}" dt="2025-08-23T17:30:17.116" v="199"/>
          <ac:spMkLst>
            <pc:docMk/>
            <pc:sldMk cId="1311871986" sldId="818"/>
            <ac:spMk id="30" creationId="{3C9DC1A9-22ED-00BB-4762-59D7E4B13B93}"/>
          </ac:spMkLst>
        </pc:spChg>
        <pc:spChg chg="mod">
          <ac:chgData name="Aaron J Masino" userId="2136f450-c1a6-467a-901d-8891005589d6" providerId="ADAL" clId="{ACC460FB-EDC5-55C8-B349-F928A764A37C}" dt="2025-08-23T17:30:17.116" v="199"/>
          <ac:spMkLst>
            <pc:docMk/>
            <pc:sldMk cId="1311871986" sldId="818"/>
            <ac:spMk id="31" creationId="{4988AC2F-4E24-1CC0-9BA5-ADB215199E8B}"/>
          </ac:spMkLst>
        </pc:spChg>
        <pc:spChg chg="mod">
          <ac:chgData name="Aaron J Masino" userId="2136f450-c1a6-467a-901d-8891005589d6" providerId="ADAL" clId="{ACC460FB-EDC5-55C8-B349-F928A764A37C}" dt="2025-08-23T17:30:17.116" v="199"/>
          <ac:spMkLst>
            <pc:docMk/>
            <pc:sldMk cId="1311871986" sldId="818"/>
            <ac:spMk id="32" creationId="{FCFD643E-C992-FA76-4E3B-A08987F68323}"/>
          </ac:spMkLst>
        </pc:spChg>
        <pc:spChg chg="add mod">
          <ac:chgData name="Aaron J Masino" userId="2136f450-c1a6-467a-901d-8891005589d6" providerId="ADAL" clId="{ACC460FB-EDC5-55C8-B349-F928A764A37C}" dt="2025-08-23T17:31:04.772" v="209" actId="1076"/>
          <ac:spMkLst>
            <pc:docMk/>
            <pc:sldMk cId="1311871986" sldId="818"/>
            <ac:spMk id="34" creationId="{CDEA481F-9093-7E70-DC84-C34B22064DFF}"/>
          </ac:spMkLst>
        </pc:spChg>
        <pc:spChg chg="add mod">
          <ac:chgData name="Aaron J Masino" userId="2136f450-c1a6-467a-901d-8891005589d6" providerId="ADAL" clId="{ACC460FB-EDC5-55C8-B349-F928A764A37C}" dt="2025-08-25T11:49:58.397" v="4061" actId="20577"/>
          <ac:spMkLst>
            <pc:docMk/>
            <pc:sldMk cId="1311871986" sldId="818"/>
            <ac:spMk id="36" creationId="{2C0567AA-1A8B-6A1A-CC96-6DB0BD558769}"/>
          </ac:spMkLst>
        </pc:spChg>
        <pc:spChg chg="add mod">
          <ac:chgData name="Aaron J Masino" userId="2136f450-c1a6-467a-901d-8891005589d6" providerId="ADAL" clId="{ACC460FB-EDC5-55C8-B349-F928A764A37C}" dt="2025-08-25T11:39:45.091" v="3875" actId="20577"/>
          <ac:spMkLst>
            <pc:docMk/>
            <pc:sldMk cId="1311871986" sldId="818"/>
            <ac:spMk id="37" creationId="{13D29CF7-72AB-AD56-8B46-DEDD1FFFB1C5}"/>
          </ac:spMkLst>
        </pc:spChg>
        <pc:grpChg chg="mod">
          <ac:chgData name="Aaron J Masino" userId="2136f450-c1a6-467a-901d-8891005589d6" providerId="ADAL" clId="{ACC460FB-EDC5-55C8-B349-F928A764A37C}" dt="2025-08-23T17:30:11.937" v="197" actId="14100"/>
          <ac:grpSpMkLst>
            <pc:docMk/>
            <pc:sldMk cId="1311871986" sldId="818"/>
            <ac:grpSpMk id="8" creationId="{D29EE091-EE44-BEAD-9451-FA18A64FACC0}"/>
          </ac:grpSpMkLst>
        </pc:grpChg>
        <pc:grpChg chg="add mod">
          <ac:chgData name="Aaron J Masino" userId="2136f450-c1a6-467a-901d-8891005589d6" providerId="ADAL" clId="{ACC460FB-EDC5-55C8-B349-F928A764A37C}" dt="2025-08-23T17:30:21.672" v="200" actId="1076"/>
          <ac:grpSpMkLst>
            <pc:docMk/>
            <pc:sldMk cId="1311871986" sldId="818"/>
            <ac:grpSpMk id="25" creationId="{66684D14-D4FB-3A3E-E825-3C1E54C42CA8}"/>
          </ac:grpSpMkLst>
        </pc:grpChg>
        <pc:grpChg chg="add mod">
          <ac:chgData name="Aaron J Masino" userId="2136f450-c1a6-467a-901d-8891005589d6" providerId="ADAL" clId="{ACC460FB-EDC5-55C8-B349-F928A764A37C}" dt="2025-08-23T17:32:03.933" v="220" actId="1076"/>
          <ac:grpSpMkLst>
            <pc:docMk/>
            <pc:sldMk cId="1311871986" sldId="818"/>
            <ac:grpSpMk id="33" creationId="{A0001F0D-1203-D793-BEBE-9069C52F536A}"/>
          </ac:grpSpMkLst>
        </pc:grpChg>
        <pc:picChg chg="add mod">
          <ac:chgData name="Aaron J Masino" userId="2136f450-c1a6-467a-901d-8891005589d6" providerId="ADAL" clId="{ACC460FB-EDC5-55C8-B349-F928A764A37C}" dt="2025-08-23T17:30:46.129" v="206" actId="1076"/>
          <ac:picMkLst>
            <pc:docMk/>
            <pc:sldMk cId="1311871986" sldId="818"/>
            <ac:picMk id="4" creationId="{12CC01B4-6D60-087D-45A2-B38187409E95}"/>
          </ac:picMkLst>
        </pc:picChg>
        <pc:picChg chg="add mod">
          <ac:chgData name="Aaron J Masino" userId="2136f450-c1a6-467a-901d-8891005589d6" providerId="ADAL" clId="{ACC460FB-EDC5-55C8-B349-F928A764A37C}" dt="2025-08-23T17:30:42.312" v="205" actId="1076"/>
          <ac:picMkLst>
            <pc:docMk/>
            <pc:sldMk cId="1311871986" sldId="818"/>
            <ac:picMk id="5" creationId="{840DA551-9451-338C-D769-EA671114D117}"/>
          </ac:picMkLst>
        </pc:picChg>
        <pc:picChg chg="mod">
          <ac:chgData name="Aaron J Masino" userId="2136f450-c1a6-467a-901d-8891005589d6" providerId="ADAL" clId="{ACC460FB-EDC5-55C8-B349-F928A764A37C}" dt="2025-08-23T17:29:45.801" v="190" actId="1076"/>
          <ac:picMkLst>
            <pc:docMk/>
            <pc:sldMk cId="1311871986" sldId="818"/>
            <ac:picMk id="6" creationId="{AA7E1D9F-A7B6-8DA3-12F1-DF9C58E17681}"/>
          </ac:picMkLst>
        </pc:picChg>
        <pc:picChg chg="mod">
          <ac:chgData name="Aaron J Masino" userId="2136f450-c1a6-467a-901d-8891005589d6" providerId="ADAL" clId="{ACC460FB-EDC5-55C8-B349-F928A764A37C}" dt="2025-08-23T17:29:48.926" v="191" actId="1076"/>
          <ac:picMkLst>
            <pc:docMk/>
            <pc:sldMk cId="1311871986" sldId="818"/>
            <ac:picMk id="7" creationId="{823720BB-B0F0-D6BA-AFB2-5C01276F77E8}"/>
          </ac:picMkLst>
        </pc:picChg>
        <pc:cxnChg chg="add mod">
          <ac:chgData name="Aaron J Masino" userId="2136f450-c1a6-467a-901d-8891005589d6" providerId="ADAL" clId="{ACC460FB-EDC5-55C8-B349-F928A764A37C}" dt="2025-08-25T11:48:55.442" v="3947" actId="14100"/>
          <ac:cxnSpMkLst>
            <pc:docMk/>
            <pc:sldMk cId="1311871986" sldId="818"/>
            <ac:cxnSpMk id="16" creationId="{2683EAB0-7EB4-395E-8726-4A61209DC381}"/>
          </ac:cxnSpMkLst>
        </pc:cxnChg>
        <pc:cxnChg chg="add mod">
          <ac:chgData name="Aaron J Masino" userId="2136f450-c1a6-467a-901d-8891005589d6" providerId="ADAL" clId="{ACC460FB-EDC5-55C8-B349-F928A764A37C}" dt="2025-08-25T11:48:52.364" v="3946" actId="14100"/>
          <ac:cxnSpMkLst>
            <pc:docMk/>
            <pc:sldMk cId="1311871986" sldId="818"/>
            <ac:cxnSpMk id="19" creationId="{A3DBFA00-4A6A-6775-8986-0ED463B807C9}"/>
          </ac:cxnSpMkLst>
        </pc:cxnChg>
      </pc:sldChg>
      <pc:sldChg chg="add">
        <pc:chgData name="Aaron J Masino" userId="2136f450-c1a6-467a-901d-8891005589d6" providerId="ADAL" clId="{ACC460FB-EDC5-55C8-B349-F928A764A37C}" dt="2025-08-23T17:33:21.065" v="315"/>
        <pc:sldMkLst>
          <pc:docMk/>
          <pc:sldMk cId="1012856783" sldId="819"/>
        </pc:sldMkLst>
      </pc:sldChg>
      <pc:sldChg chg="add del">
        <pc:chgData name="Aaron J Masino" userId="2136f450-c1a6-467a-901d-8891005589d6" providerId="ADAL" clId="{ACC460FB-EDC5-55C8-B349-F928A764A37C}" dt="2025-08-23T17:36:11.084" v="317" actId="2696"/>
        <pc:sldMkLst>
          <pc:docMk/>
          <pc:sldMk cId="737952001" sldId="823"/>
        </pc:sldMkLst>
      </pc:sldChg>
      <pc:sldChg chg="add">
        <pc:chgData name="Aaron J Masino" userId="2136f450-c1a6-467a-901d-8891005589d6" providerId="ADAL" clId="{ACC460FB-EDC5-55C8-B349-F928A764A37C}" dt="2025-08-23T17:36:13.928" v="318"/>
        <pc:sldMkLst>
          <pc:docMk/>
          <pc:sldMk cId="820749146" sldId="824"/>
        </pc:sldMkLst>
      </pc:sldChg>
      <pc:sldChg chg="addSp modSp add del mod modAnim">
        <pc:chgData name="Aaron J Masino" userId="2136f450-c1a6-467a-901d-8891005589d6" providerId="ADAL" clId="{ACC460FB-EDC5-55C8-B349-F928A764A37C}" dt="2025-08-26T18:47:44.377" v="11420"/>
        <pc:sldMkLst>
          <pc:docMk/>
          <pc:sldMk cId="2386564004" sldId="831"/>
        </pc:sldMkLst>
        <pc:spChg chg="mod">
          <ac:chgData name="Aaron J Masino" userId="2136f450-c1a6-467a-901d-8891005589d6" providerId="ADAL" clId="{ACC460FB-EDC5-55C8-B349-F928A764A37C}" dt="2025-08-26T18:47:39.274" v="11418" actId="20577"/>
          <ac:spMkLst>
            <pc:docMk/>
            <pc:sldMk cId="2386564004" sldId="831"/>
            <ac:spMk id="3" creationId="{A1A0D3F8-D7F4-253A-49B2-F377044431E1}"/>
          </ac:spMkLst>
        </pc:spChg>
        <pc:spChg chg="add mod">
          <ac:chgData name="Aaron J Masino" userId="2136f450-c1a6-467a-901d-8891005589d6" providerId="ADAL" clId="{ACC460FB-EDC5-55C8-B349-F928A764A37C}" dt="2025-08-26T18:47:30.587" v="11413"/>
          <ac:spMkLst>
            <pc:docMk/>
            <pc:sldMk cId="2386564004" sldId="831"/>
            <ac:spMk id="4" creationId="{3FF87674-2466-7973-2120-8946B5F2219D}"/>
          </ac:spMkLst>
        </pc:spChg>
      </pc:sldChg>
      <pc:sldChg chg="modSp add mod">
        <pc:chgData name="Aaron J Masino" userId="2136f450-c1a6-467a-901d-8891005589d6" providerId="ADAL" clId="{ACC460FB-EDC5-55C8-B349-F928A764A37C}" dt="2025-08-25T13:37:12.882" v="5846" actId="20577"/>
        <pc:sldMkLst>
          <pc:docMk/>
          <pc:sldMk cId="342451407" sldId="832"/>
        </pc:sldMkLst>
        <pc:spChg chg="mod">
          <ac:chgData name="Aaron J Masino" userId="2136f450-c1a6-467a-901d-8891005589d6" providerId="ADAL" clId="{ACC460FB-EDC5-55C8-B349-F928A764A37C}" dt="2025-08-25T13:37:12.882" v="5846" actId="20577"/>
          <ac:spMkLst>
            <pc:docMk/>
            <pc:sldMk cId="342451407" sldId="832"/>
            <ac:spMk id="2" creationId="{14296D37-576F-D4D6-4D95-F07A0F95464C}"/>
          </ac:spMkLst>
        </pc:spChg>
      </pc:sldChg>
      <pc:sldChg chg="modSp add mod">
        <pc:chgData name="Aaron J Masino" userId="2136f450-c1a6-467a-901d-8891005589d6" providerId="ADAL" clId="{ACC460FB-EDC5-55C8-B349-F928A764A37C}" dt="2025-08-27T12:45:32.691" v="15969" actId="20577"/>
        <pc:sldMkLst>
          <pc:docMk/>
          <pc:sldMk cId="3200036895" sldId="833"/>
        </pc:sldMkLst>
        <pc:spChg chg="mod">
          <ac:chgData name="Aaron J Masino" userId="2136f450-c1a6-467a-901d-8891005589d6" providerId="ADAL" clId="{ACC460FB-EDC5-55C8-B349-F928A764A37C}" dt="2025-08-27T12:45:32.691" v="15969" actId="20577"/>
          <ac:spMkLst>
            <pc:docMk/>
            <pc:sldMk cId="3200036895" sldId="833"/>
            <ac:spMk id="2" creationId="{ED4A55DE-C76F-65B1-AFA4-8991CBD18FA4}"/>
          </ac:spMkLst>
        </pc:spChg>
      </pc:sldChg>
      <pc:sldChg chg="addSp delSp modSp new mod modClrScheme modAnim chgLayout">
        <pc:chgData name="Aaron J Masino" userId="2136f450-c1a6-467a-901d-8891005589d6" providerId="ADAL" clId="{ACC460FB-EDC5-55C8-B349-F928A764A37C}" dt="2025-08-25T11:51:12.686" v="4069" actId="165"/>
        <pc:sldMkLst>
          <pc:docMk/>
          <pc:sldMk cId="3965975448" sldId="834"/>
        </pc:sldMkLst>
        <pc:spChg chg="mod ord">
          <ac:chgData name="Aaron J Masino" userId="2136f450-c1a6-467a-901d-8891005589d6" providerId="ADAL" clId="{ACC460FB-EDC5-55C8-B349-F928A764A37C}" dt="2025-08-24T12:22:58.851" v="684" actId="1076"/>
          <ac:spMkLst>
            <pc:docMk/>
            <pc:sldMk cId="3965975448" sldId="834"/>
            <ac:spMk id="2" creationId="{FD89C1A4-32EE-F089-6CC3-3294D72FC448}"/>
          </ac:spMkLst>
        </pc:spChg>
        <pc:spChg chg="add mod">
          <ac:chgData name="Aaron J Masino" userId="2136f450-c1a6-467a-901d-8891005589d6" providerId="ADAL" clId="{ACC460FB-EDC5-55C8-B349-F928A764A37C}" dt="2025-08-24T12:24:07.443" v="688" actId="1076"/>
          <ac:spMkLst>
            <pc:docMk/>
            <pc:sldMk cId="3965975448" sldId="834"/>
            <ac:spMk id="9" creationId="{FE611F94-EAA4-65D9-8A00-125E3942E642}"/>
          </ac:spMkLst>
        </pc:spChg>
        <pc:spChg chg="add mod">
          <ac:chgData name="Aaron J Masino" userId="2136f450-c1a6-467a-901d-8891005589d6" providerId="ADAL" clId="{ACC460FB-EDC5-55C8-B349-F928A764A37C}" dt="2025-08-24T12:24:17.268" v="701" actId="20577"/>
          <ac:spMkLst>
            <pc:docMk/>
            <pc:sldMk cId="3965975448" sldId="834"/>
            <ac:spMk id="10" creationId="{CDAFB2A4-E16A-2F37-1EF0-C9315F1529D5}"/>
          </ac:spMkLst>
        </pc:spChg>
        <pc:spChg chg="mod topLvl">
          <ac:chgData name="Aaron J Masino" userId="2136f450-c1a6-467a-901d-8891005589d6" providerId="ADAL" clId="{ACC460FB-EDC5-55C8-B349-F928A764A37C}" dt="2025-08-25T11:50:46.385" v="4062" actId="165"/>
          <ac:spMkLst>
            <pc:docMk/>
            <pc:sldMk cId="3965975448" sldId="834"/>
            <ac:spMk id="38" creationId="{9829CB07-F3E7-6CE1-8700-6F1592E3FB39}"/>
          </ac:spMkLst>
        </pc:spChg>
        <pc:spChg chg="mod topLvl">
          <ac:chgData name="Aaron J Masino" userId="2136f450-c1a6-467a-901d-8891005589d6" providerId="ADAL" clId="{ACC460FB-EDC5-55C8-B349-F928A764A37C}" dt="2025-08-25T11:50:46.385" v="4062" actId="165"/>
          <ac:spMkLst>
            <pc:docMk/>
            <pc:sldMk cId="3965975448" sldId="834"/>
            <ac:spMk id="39" creationId="{4DC2CB3C-C5C2-73F9-753D-892805ACD3BF}"/>
          </ac:spMkLst>
        </pc:spChg>
        <pc:spChg chg="mod topLvl">
          <ac:chgData name="Aaron J Masino" userId="2136f450-c1a6-467a-901d-8891005589d6" providerId="ADAL" clId="{ACC460FB-EDC5-55C8-B349-F928A764A37C}" dt="2025-08-25T11:50:46.385" v="4062" actId="165"/>
          <ac:spMkLst>
            <pc:docMk/>
            <pc:sldMk cId="3965975448" sldId="834"/>
            <ac:spMk id="40" creationId="{457F0794-1A0C-7F2A-2F34-5C36FE883939}"/>
          </ac:spMkLst>
        </pc:spChg>
        <pc:spChg chg="mod topLvl">
          <ac:chgData name="Aaron J Masino" userId="2136f450-c1a6-467a-901d-8891005589d6" providerId="ADAL" clId="{ACC460FB-EDC5-55C8-B349-F928A764A37C}" dt="2025-08-25T11:50:46.385" v="4062" actId="165"/>
          <ac:spMkLst>
            <pc:docMk/>
            <pc:sldMk cId="3965975448" sldId="834"/>
            <ac:spMk id="41" creationId="{7DAB404B-F107-BE11-7E02-91073128B2F6}"/>
          </ac:spMkLst>
        </pc:spChg>
        <pc:spChg chg="mod topLvl">
          <ac:chgData name="Aaron J Masino" userId="2136f450-c1a6-467a-901d-8891005589d6" providerId="ADAL" clId="{ACC460FB-EDC5-55C8-B349-F928A764A37C}" dt="2025-08-25T11:51:12.059" v="4068" actId="164"/>
          <ac:spMkLst>
            <pc:docMk/>
            <pc:sldMk cId="3965975448" sldId="834"/>
            <ac:spMk id="42" creationId="{3DE9C5B3-1339-F460-1156-A3A327A0664B}"/>
          </ac:spMkLst>
        </pc:spChg>
        <pc:spChg chg="mod topLvl">
          <ac:chgData name="Aaron J Masino" userId="2136f450-c1a6-467a-901d-8891005589d6" providerId="ADAL" clId="{ACC460FB-EDC5-55C8-B349-F928A764A37C}" dt="2025-08-25T11:50:46.385" v="4062" actId="165"/>
          <ac:spMkLst>
            <pc:docMk/>
            <pc:sldMk cId="3965975448" sldId="834"/>
            <ac:spMk id="44" creationId="{4575FF04-1850-4E3C-5275-F818B2CB69C1}"/>
          </ac:spMkLst>
        </pc:spChg>
        <pc:spChg chg="mod topLvl">
          <ac:chgData name="Aaron J Masino" userId="2136f450-c1a6-467a-901d-8891005589d6" providerId="ADAL" clId="{ACC460FB-EDC5-55C8-B349-F928A764A37C}" dt="2025-08-25T11:50:46.385" v="4062" actId="165"/>
          <ac:spMkLst>
            <pc:docMk/>
            <pc:sldMk cId="3965975448" sldId="834"/>
            <ac:spMk id="46" creationId="{5B6275E9-9299-72C5-279C-0EBD13FD0570}"/>
          </ac:spMkLst>
        </pc:spChg>
        <pc:spChg chg="add mod">
          <ac:chgData name="Aaron J Masino" userId="2136f450-c1a6-467a-901d-8891005589d6" providerId="ADAL" clId="{ACC460FB-EDC5-55C8-B349-F928A764A37C}" dt="2025-08-24T12:42:11.569" v="1369" actId="1076"/>
          <ac:spMkLst>
            <pc:docMk/>
            <pc:sldMk cId="3965975448" sldId="834"/>
            <ac:spMk id="47" creationId="{F123C965-E810-3004-5591-891A76CEB6CE}"/>
          </ac:spMkLst>
        </pc:spChg>
        <pc:grpChg chg="add del mod">
          <ac:chgData name="Aaron J Masino" userId="2136f450-c1a6-467a-901d-8891005589d6" providerId="ADAL" clId="{ACC460FB-EDC5-55C8-B349-F928A764A37C}" dt="2025-08-25T11:51:12.686" v="4069" actId="165"/>
          <ac:grpSpMkLst>
            <pc:docMk/>
            <pc:sldMk cId="3965975448" sldId="834"/>
            <ac:grpSpMk id="36" creationId="{33AA1E76-13BF-8798-5895-EC2A542524B0}"/>
          </ac:grpSpMkLst>
        </pc:grpChg>
        <pc:picChg chg="add mod">
          <ac:chgData name="Aaron J Masino" userId="2136f450-c1a6-467a-901d-8891005589d6" providerId="ADAL" clId="{ACC460FB-EDC5-55C8-B349-F928A764A37C}" dt="2025-08-24T12:24:01.580" v="687" actId="1076"/>
          <ac:picMkLst>
            <pc:docMk/>
            <pc:sldMk cId="3965975448" sldId="834"/>
            <ac:picMk id="8" creationId="{9CB3860A-3205-327C-43DE-5E8ABB064478}"/>
          </ac:picMkLst>
        </pc:picChg>
        <pc:picChg chg="mod topLvl">
          <ac:chgData name="Aaron J Masino" userId="2136f450-c1a6-467a-901d-8891005589d6" providerId="ADAL" clId="{ACC460FB-EDC5-55C8-B349-F928A764A37C}" dt="2025-08-25T11:50:46.385" v="4062" actId="165"/>
          <ac:picMkLst>
            <pc:docMk/>
            <pc:sldMk cId="3965975448" sldId="834"/>
            <ac:picMk id="37" creationId="{158038BA-9FF4-9852-3859-755460DE764E}"/>
          </ac:picMkLst>
        </pc:picChg>
        <pc:cxnChg chg="add mod">
          <ac:chgData name="Aaron J Masino" userId="2136f450-c1a6-467a-901d-8891005589d6" providerId="ADAL" clId="{ACC460FB-EDC5-55C8-B349-F928A764A37C}" dt="2025-08-24T12:24:43.742" v="707" actId="14100"/>
          <ac:cxnSpMkLst>
            <pc:docMk/>
            <pc:sldMk cId="3965975448" sldId="834"/>
            <ac:cxnSpMk id="11" creationId="{1618A3C4-078F-AC9C-A225-8218B209E1A2}"/>
          </ac:cxnSpMkLst>
        </pc:cxnChg>
        <pc:cxnChg chg="mod topLvl">
          <ac:chgData name="Aaron J Masino" userId="2136f450-c1a6-467a-901d-8891005589d6" providerId="ADAL" clId="{ACC460FB-EDC5-55C8-B349-F928A764A37C}" dt="2025-08-25T11:51:12.059" v="4068" actId="164"/>
          <ac:cxnSpMkLst>
            <pc:docMk/>
            <pc:sldMk cId="3965975448" sldId="834"/>
            <ac:cxnSpMk id="43" creationId="{D36F5DA1-A685-813F-51DE-071549173B9B}"/>
          </ac:cxnSpMkLst>
        </pc:cxnChg>
      </pc:sldChg>
      <pc:sldChg chg="addSp modSp add mod">
        <pc:chgData name="Aaron J Masino" userId="2136f450-c1a6-467a-901d-8891005589d6" providerId="ADAL" clId="{ACC460FB-EDC5-55C8-B349-F928A764A37C}" dt="2025-08-24T13:49:00.680" v="2214" actId="20577"/>
        <pc:sldMkLst>
          <pc:docMk/>
          <pc:sldMk cId="2111504760" sldId="835"/>
        </pc:sldMkLst>
        <pc:spChg chg="add mod">
          <ac:chgData name="Aaron J Masino" userId="2136f450-c1a6-467a-901d-8891005589d6" providerId="ADAL" clId="{ACC460FB-EDC5-55C8-B349-F928A764A37C}" dt="2025-08-24T12:40:30.397" v="1367" actId="207"/>
          <ac:spMkLst>
            <pc:docMk/>
            <pc:sldMk cId="2111504760" sldId="835"/>
            <ac:spMk id="3" creationId="{802FCBCF-A974-6971-A373-AD030E2412EE}"/>
          </ac:spMkLst>
        </pc:spChg>
        <pc:spChg chg="add mod">
          <ac:chgData name="Aaron J Masino" userId="2136f450-c1a6-467a-901d-8891005589d6" providerId="ADAL" clId="{ACC460FB-EDC5-55C8-B349-F928A764A37C}" dt="2025-08-24T12:42:17.044" v="1370"/>
          <ac:spMkLst>
            <pc:docMk/>
            <pc:sldMk cId="2111504760" sldId="835"/>
            <ac:spMk id="5" creationId="{5F84240E-CFC8-EC9C-4619-02E53927136C}"/>
          </ac:spMkLst>
        </pc:spChg>
        <pc:spChg chg="mod">
          <ac:chgData name="Aaron J Masino" userId="2136f450-c1a6-467a-901d-8891005589d6" providerId="ADAL" clId="{ACC460FB-EDC5-55C8-B349-F928A764A37C}" dt="2025-08-24T12:39:39.240" v="1358" actId="1036"/>
          <ac:spMkLst>
            <pc:docMk/>
            <pc:sldMk cId="2111504760" sldId="835"/>
            <ac:spMk id="16" creationId="{F940739D-BF0E-F714-6F7C-3AB07E1E337E}"/>
          </ac:spMkLst>
        </pc:spChg>
        <pc:spChg chg="mod">
          <ac:chgData name="Aaron J Masino" userId="2136f450-c1a6-467a-901d-8891005589d6" providerId="ADAL" clId="{ACC460FB-EDC5-55C8-B349-F928A764A37C}" dt="2025-08-24T12:39:39.240" v="1358" actId="1036"/>
          <ac:spMkLst>
            <pc:docMk/>
            <pc:sldMk cId="2111504760" sldId="835"/>
            <ac:spMk id="17" creationId="{3E8CA10A-52C8-C7FA-872B-7D29AA6150DE}"/>
          </ac:spMkLst>
        </pc:spChg>
        <pc:spChg chg="mod">
          <ac:chgData name="Aaron J Masino" userId="2136f450-c1a6-467a-901d-8891005589d6" providerId="ADAL" clId="{ACC460FB-EDC5-55C8-B349-F928A764A37C}" dt="2025-08-24T12:39:39.240" v="1358" actId="1036"/>
          <ac:spMkLst>
            <pc:docMk/>
            <pc:sldMk cId="2111504760" sldId="835"/>
            <ac:spMk id="19" creationId="{29DDC69B-C82A-830C-B1FE-B5E98427A248}"/>
          </ac:spMkLst>
        </pc:spChg>
        <pc:spChg chg="mod">
          <ac:chgData name="Aaron J Masino" userId="2136f450-c1a6-467a-901d-8891005589d6" providerId="ADAL" clId="{ACC460FB-EDC5-55C8-B349-F928A764A37C}" dt="2025-08-24T12:39:39.240" v="1358" actId="1036"/>
          <ac:spMkLst>
            <pc:docMk/>
            <pc:sldMk cId="2111504760" sldId="835"/>
            <ac:spMk id="20" creationId="{C5A67693-3F1B-8B67-DA3A-5FB8032E6672}"/>
          </ac:spMkLst>
        </pc:spChg>
        <pc:spChg chg="mod">
          <ac:chgData name="Aaron J Masino" userId="2136f450-c1a6-467a-901d-8891005589d6" providerId="ADAL" clId="{ACC460FB-EDC5-55C8-B349-F928A764A37C}" dt="2025-08-24T13:48:58.027" v="2213" actId="20577"/>
          <ac:spMkLst>
            <pc:docMk/>
            <pc:sldMk cId="2111504760" sldId="835"/>
            <ac:spMk id="21" creationId="{74759685-7549-0075-67CF-1EA15CDBADC4}"/>
          </ac:spMkLst>
        </pc:spChg>
        <pc:spChg chg="mod">
          <ac:chgData name="Aaron J Masino" userId="2136f450-c1a6-467a-901d-8891005589d6" providerId="ADAL" clId="{ACC460FB-EDC5-55C8-B349-F928A764A37C}" dt="2025-08-24T13:49:00.680" v="2214" actId="20577"/>
          <ac:spMkLst>
            <pc:docMk/>
            <pc:sldMk cId="2111504760" sldId="835"/>
            <ac:spMk id="29" creationId="{2FD6BC76-61E8-BE29-D969-2D818BBC8DD0}"/>
          </ac:spMkLst>
        </pc:spChg>
        <pc:spChg chg="mod">
          <ac:chgData name="Aaron J Masino" userId="2136f450-c1a6-467a-901d-8891005589d6" providerId="ADAL" clId="{ACC460FB-EDC5-55C8-B349-F928A764A37C}" dt="2025-08-24T12:39:39.240" v="1358" actId="1036"/>
          <ac:spMkLst>
            <pc:docMk/>
            <pc:sldMk cId="2111504760" sldId="835"/>
            <ac:spMk id="35" creationId="{C5FAC61D-4D43-2CA3-FEEA-DF1DDA3B4E76}"/>
          </ac:spMkLst>
        </pc:spChg>
        <pc:grpChg chg="add">
          <ac:chgData name="Aaron J Masino" userId="2136f450-c1a6-467a-901d-8891005589d6" providerId="ADAL" clId="{ACC460FB-EDC5-55C8-B349-F928A764A37C}" dt="2025-08-24T12:39:43.721" v="1359" actId="164"/>
          <ac:grpSpMkLst>
            <pc:docMk/>
            <pc:sldMk cId="2111504760" sldId="835"/>
            <ac:grpSpMk id="4" creationId="{8BF242D5-B0D3-0E00-7D88-169F5C2A0B13}"/>
          </ac:grpSpMkLst>
        </pc:grpChg>
        <pc:picChg chg="mod">
          <ac:chgData name="Aaron J Masino" userId="2136f450-c1a6-467a-901d-8891005589d6" providerId="ADAL" clId="{ACC460FB-EDC5-55C8-B349-F928A764A37C}" dt="2025-08-24T12:39:39.240" v="1358" actId="1036"/>
          <ac:picMkLst>
            <pc:docMk/>
            <pc:sldMk cId="2111504760" sldId="835"/>
            <ac:picMk id="7" creationId="{141A17CC-E8D8-1F92-83EA-7F073DD7673B}"/>
          </ac:picMkLst>
        </pc:picChg>
        <pc:cxnChg chg="mod">
          <ac:chgData name="Aaron J Masino" userId="2136f450-c1a6-467a-901d-8891005589d6" providerId="ADAL" clId="{ACC460FB-EDC5-55C8-B349-F928A764A37C}" dt="2025-08-24T12:39:39.240" v="1358" actId="1036"/>
          <ac:cxnSpMkLst>
            <pc:docMk/>
            <pc:sldMk cId="2111504760" sldId="835"/>
            <ac:cxnSpMk id="22" creationId="{3A30C9A3-8E9E-7C7B-BCFD-4FFFB4EAA635}"/>
          </ac:cxnSpMkLst>
        </pc:cxnChg>
        <pc:cxnChg chg="mod">
          <ac:chgData name="Aaron J Masino" userId="2136f450-c1a6-467a-901d-8891005589d6" providerId="ADAL" clId="{ACC460FB-EDC5-55C8-B349-F928A764A37C}" dt="2025-08-24T12:39:39.240" v="1358" actId="1036"/>
          <ac:cxnSpMkLst>
            <pc:docMk/>
            <pc:sldMk cId="2111504760" sldId="835"/>
            <ac:cxnSpMk id="30" creationId="{7249B7A6-F4A4-3FAE-AC52-6EBE72CD8408}"/>
          </ac:cxnSpMkLst>
        </pc:cxnChg>
      </pc:sldChg>
      <pc:sldChg chg="addSp modSp new mod">
        <pc:chgData name="Aaron J Masino" userId="2136f450-c1a6-467a-901d-8891005589d6" providerId="ADAL" clId="{ACC460FB-EDC5-55C8-B349-F928A764A37C}" dt="2025-08-25T16:00:54.272" v="6859"/>
        <pc:sldMkLst>
          <pc:docMk/>
          <pc:sldMk cId="2226983345" sldId="836"/>
        </pc:sldMkLst>
        <pc:spChg chg="mod">
          <ac:chgData name="Aaron J Masino" userId="2136f450-c1a6-467a-901d-8891005589d6" providerId="ADAL" clId="{ACC460FB-EDC5-55C8-B349-F928A764A37C}" dt="2025-08-24T12:42:54.031" v="1406" actId="20577"/>
          <ac:spMkLst>
            <pc:docMk/>
            <pc:sldMk cId="2226983345" sldId="836"/>
            <ac:spMk id="2" creationId="{97676384-B3CD-B842-C615-7B3AD3C6C617}"/>
          </ac:spMkLst>
        </pc:spChg>
        <pc:spChg chg="mod">
          <ac:chgData name="Aaron J Masino" userId="2136f450-c1a6-467a-901d-8891005589d6" providerId="ADAL" clId="{ACC460FB-EDC5-55C8-B349-F928A764A37C}" dt="2025-08-25T12:44:07.517" v="5685" actId="207"/>
          <ac:spMkLst>
            <pc:docMk/>
            <pc:sldMk cId="2226983345" sldId="836"/>
            <ac:spMk id="3" creationId="{4BF5191B-86CE-01E9-95BC-023D93CD9012}"/>
          </ac:spMkLst>
        </pc:spChg>
        <pc:spChg chg="add mod">
          <ac:chgData name="Aaron J Masino" userId="2136f450-c1a6-467a-901d-8891005589d6" providerId="ADAL" clId="{ACC460FB-EDC5-55C8-B349-F928A764A37C}" dt="2025-08-25T16:00:54.272" v="6859"/>
          <ac:spMkLst>
            <pc:docMk/>
            <pc:sldMk cId="2226983345" sldId="836"/>
            <ac:spMk id="4" creationId="{4E9D22EC-35B3-ED4D-E10D-A9EFDFA0E49C}"/>
          </ac:spMkLst>
        </pc:spChg>
        <pc:spChg chg="add mod">
          <ac:chgData name="Aaron J Masino" userId="2136f450-c1a6-467a-901d-8891005589d6" providerId="ADAL" clId="{ACC460FB-EDC5-55C8-B349-F928A764A37C}" dt="2025-08-24T13:32:12.970" v="1859" actId="167"/>
          <ac:spMkLst>
            <pc:docMk/>
            <pc:sldMk cId="2226983345" sldId="836"/>
            <ac:spMk id="6" creationId="{56032391-B996-B5A0-4B9E-77A30EBD75B2}"/>
          </ac:spMkLst>
        </pc:spChg>
        <pc:spChg chg="add mod">
          <ac:chgData name="Aaron J Masino" userId="2136f450-c1a6-467a-901d-8891005589d6" providerId="ADAL" clId="{ACC460FB-EDC5-55C8-B349-F928A764A37C}" dt="2025-08-24T13:33:03.579" v="1885" actId="688"/>
          <ac:spMkLst>
            <pc:docMk/>
            <pc:sldMk cId="2226983345" sldId="836"/>
            <ac:spMk id="7" creationId="{4D82C0EA-0B5A-9345-F8FC-223AC1425711}"/>
          </ac:spMkLst>
        </pc:spChg>
        <pc:spChg chg="add mod">
          <ac:chgData name="Aaron J Masino" userId="2136f450-c1a6-467a-901d-8891005589d6" providerId="ADAL" clId="{ACC460FB-EDC5-55C8-B349-F928A764A37C}" dt="2025-08-24T13:35:14.800" v="1898" actId="207"/>
          <ac:spMkLst>
            <pc:docMk/>
            <pc:sldMk cId="2226983345" sldId="836"/>
            <ac:spMk id="10" creationId="{33D656F3-4A18-2F0A-F319-DB8CEDFD28A2}"/>
          </ac:spMkLst>
        </pc:spChg>
        <pc:spChg chg="add mod">
          <ac:chgData name="Aaron J Masino" userId="2136f450-c1a6-467a-901d-8891005589d6" providerId="ADAL" clId="{ACC460FB-EDC5-55C8-B349-F928A764A37C}" dt="2025-08-24T13:35:21.942" v="1901" actId="14100"/>
          <ac:spMkLst>
            <pc:docMk/>
            <pc:sldMk cId="2226983345" sldId="836"/>
            <ac:spMk id="11" creationId="{AC5B600A-7D48-4863-B457-B2E673F83B5B}"/>
          </ac:spMkLst>
        </pc:spChg>
        <pc:spChg chg="add mod">
          <ac:chgData name="Aaron J Masino" userId="2136f450-c1a6-467a-901d-8891005589d6" providerId="ADAL" clId="{ACC460FB-EDC5-55C8-B349-F928A764A37C}" dt="2025-08-24T13:50:59.667" v="2277" actId="20577"/>
          <ac:spMkLst>
            <pc:docMk/>
            <pc:sldMk cId="2226983345" sldId="836"/>
            <ac:spMk id="13" creationId="{2EDF4253-3583-8C47-917E-EE8B6F16960C}"/>
          </ac:spMkLst>
        </pc:spChg>
        <pc:spChg chg="add mod">
          <ac:chgData name="Aaron J Masino" userId="2136f450-c1a6-467a-901d-8891005589d6" providerId="ADAL" clId="{ACC460FB-EDC5-55C8-B349-F928A764A37C}" dt="2025-08-24T13:41:44.303" v="2127" actId="1076"/>
          <ac:spMkLst>
            <pc:docMk/>
            <pc:sldMk cId="2226983345" sldId="836"/>
            <ac:spMk id="14" creationId="{B13AB80B-7DEC-5953-2CCD-6296AEAFD199}"/>
          </ac:spMkLst>
        </pc:spChg>
        <pc:spChg chg="add mod">
          <ac:chgData name="Aaron J Masino" userId="2136f450-c1a6-467a-901d-8891005589d6" providerId="ADAL" clId="{ACC460FB-EDC5-55C8-B349-F928A764A37C}" dt="2025-08-24T13:43:38.105" v="2155" actId="688"/>
          <ac:spMkLst>
            <pc:docMk/>
            <pc:sldMk cId="2226983345" sldId="836"/>
            <ac:spMk id="20" creationId="{58BE8CEF-804F-47DD-E611-2FC53F3AF1AD}"/>
          </ac:spMkLst>
        </pc:spChg>
        <pc:spChg chg="add mod">
          <ac:chgData name="Aaron J Masino" userId="2136f450-c1a6-467a-901d-8891005589d6" providerId="ADAL" clId="{ACC460FB-EDC5-55C8-B349-F928A764A37C}" dt="2025-08-24T13:44:16.678" v="2184" actId="688"/>
          <ac:spMkLst>
            <pc:docMk/>
            <pc:sldMk cId="2226983345" sldId="836"/>
            <ac:spMk id="24" creationId="{ED9E3709-62AE-4B10-991C-321160FE0E0F}"/>
          </ac:spMkLst>
        </pc:spChg>
        <pc:grpChg chg="add mod">
          <ac:chgData name="Aaron J Masino" userId="2136f450-c1a6-467a-901d-8891005589d6" providerId="ADAL" clId="{ACC460FB-EDC5-55C8-B349-F928A764A37C}" dt="2025-08-24T13:37:11.078" v="1923" actId="1076"/>
          <ac:grpSpMkLst>
            <pc:docMk/>
            <pc:sldMk cId="2226983345" sldId="836"/>
            <ac:grpSpMk id="8" creationId="{46622A2D-BFD3-7719-7E8B-2208D5A36049}"/>
          </ac:grpSpMkLst>
        </pc:grpChg>
        <pc:grpChg chg="add mod">
          <ac:chgData name="Aaron J Masino" userId="2136f450-c1a6-467a-901d-8891005589d6" providerId="ADAL" clId="{ACC460FB-EDC5-55C8-B349-F928A764A37C}" dt="2025-08-24T13:37:14.472" v="1924" actId="1076"/>
          <ac:grpSpMkLst>
            <pc:docMk/>
            <pc:sldMk cId="2226983345" sldId="836"/>
            <ac:grpSpMk id="12" creationId="{CE8C0C09-D3EB-7F68-CCC5-3C6784C82558}"/>
          </ac:grpSpMkLst>
        </pc:grpChg>
        <pc:picChg chg="add mod modCrop">
          <ac:chgData name="Aaron J Masino" userId="2136f450-c1a6-467a-901d-8891005589d6" providerId="ADAL" clId="{ACC460FB-EDC5-55C8-B349-F928A764A37C}" dt="2025-08-24T13:32:19.327" v="1860" actId="1076"/>
          <ac:picMkLst>
            <pc:docMk/>
            <pc:sldMk cId="2226983345" sldId="836"/>
            <ac:picMk id="5" creationId="{9CDFAC39-79F4-C6A4-EE07-48A8C9F33DD4}"/>
          </ac:picMkLst>
        </pc:picChg>
        <pc:picChg chg="add mod">
          <ac:chgData name="Aaron J Masino" userId="2136f450-c1a6-467a-901d-8891005589d6" providerId="ADAL" clId="{ACC460FB-EDC5-55C8-B349-F928A764A37C}" dt="2025-08-24T13:34:48.340" v="1893" actId="1076"/>
          <ac:picMkLst>
            <pc:docMk/>
            <pc:sldMk cId="2226983345" sldId="836"/>
            <ac:picMk id="9" creationId="{A50EB86C-FB6B-0E64-2887-F9475EF818D4}"/>
          </ac:picMkLst>
        </pc:picChg>
        <pc:cxnChg chg="add mod">
          <ac:chgData name="Aaron J Masino" userId="2136f450-c1a6-467a-901d-8891005589d6" providerId="ADAL" clId="{ACC460FB-EDC5-55C8-B349-F928A764A37C}" dt="2025-08-24T13:42:28.149" v="2132" actId="14100"/>
          <ac:cxnSpMkLst>
            <pc:docMk/>
            <pc:sldMk cId="2226983345" sldId="836"/>
            <ac:cxnSpMk id="15" creationId="{408770CE-9042-4ACB-A7A0-7DE629E686E5}"/>
          </ac:cxnSpMkLst>
        </pc:cxnChg>
        <pc:cxnChg chg="add mod">
          <ac:chgData name="Aaron J Masino" userId="2136f450-c1a6-467a-901d-8891005589d6" providerId="ADAL" clId="{ACC460FB-EDC5-55C8-B349-F928A764A37C}" dt="2025-08-24T13:43:12.567" v="2153" actId="14100"/>
          <ac:cxnSpMkLst>
            <pc:docMk/>
            <pc:sldMk cId="2226983345" sldId="836"/>
            <ac:cxnSpMk id="21" creationId="{2756F3FE-B48E-2D89-37EA-EABA90DEB230}"/>
          </ac:cxnSpMkLst>
        </pc:cxnChg>
      </pc:sldChg>
      <pc:sldChg chg="addSp modSp new mod">
        <pc:chgData name="Aaron J Masino" userId="2136f450-c1a6-467a-901d-8891005589d6" providerId="ADAL" clId="{ACC460FB-EDC5-55C8-B349-F928A764A37C}" dt="2025-08-25T16:01:04.155" v="6861" actId="1036"/>
        <pc:sldMkLst>
          <pc:docMk/>
          <pc:sldMk cId="3281695129" sldId="837"/>
        </pc:sldMkLst>
        <pc:spChg chg="mod">
          <ac:chgData name="Aaron J Masino" userId="2136f450-c1a6-467a-901d-8891005589d6" providerId="ADAL" clId="{ACC460FB-EDC5-55C8-B349-F928A764A37C}" dt="2025-08-24T14:01:26.558" v="2655" actId="20577"/>
          <ac:spMkLst>
            <pc:docMk/>
            <pc:sldMk cId="3281695129" sldId="837"/>
            <ac:spMk id="2" creationId="{646C767B-E41B-9171-833B-C0A39D527243}"/>
          </ac:spMkLst>
        </pc:spChg>
        <pc:spChg chg="mod">
          <ac:chgData name="Aaron J Masino" userId="2136f450-c1a6-467a-901d-8891005589d6" providerId="ADAL" clId="{ACC460FB-EDC5-55C8-B349-F928A764A37C}" dt="2025-08-25T15:51:44.057" v="6846" actId="20577"/>
          <ac:spMkLst>
            <pc:docMk/>
            <pc:sldMk cId="3281695129" sldId="837"/>
            <ac:spMk id="3" creationId="{06423F33-1AA5-EE17-D949-0FC2F9B76E8C}"/>
          </ac:spMkLst>
        </pc:spChg>
        <pc:spChg chg="mod">
          <ac:chgData name="Aaron J Masino" userId="2136f450-c1a6-467a-901d-8891005589d6" providerId="ADAL" clId="{ACC460FB-EDC5-55C8-B349-F928A764A37C}" dt="2025-08-24T13:59:34.767" v="2599"/>
          <ac:spMkLst>
            <pc:docMk/>
            <pc:sldMk cId="3281695129" sldId="837"/>
            <ac:spMk id="5" creationId="{1B1EEE28-FEEE-7AA6-FF6E-EBDCE2A3D54E}"/>
          </ac:spMkLst>
        </pc:spChg>
        <pc:spChg chg="mod">
          <ac:chgData name="Aaron J Masino" userId="2136f450-c1a6-467a-901d-8891005589d6" providerId="ADAL" clId="{ACC460FB-EDC5-55C8-B349-F928A764A37C}" dt="2025-08-24T13:59:34.767" v="2599"/>
          <ac:spMkLst>
            <pc:docMk/>
            <pc:sldMk cId="3281695129" sldId="837"/>
            <ac:spMk id="7" creationId="{D77EAB4C-CB02-F165-D6B9-459E4221C3C5}"/>
          </ac:spMkLst>
        </pc:spChg>
        <pc:spChg chg="add mod">
          <ac:chgData name="Aaron J Masino" userId="2136f450-c1a6-467a-901d-8891005589d6" providerId="ADAL" clId="{ACC460FB-EDC5-55C8-B349-F928A764A37C}" dt="2025-08-24T14:00:03.813" v="2614" actId="1076"/>
          <ac:spMkLst>
            <pc:docMk/>
            <pc:sldMk cId="3281695129" sldId="837"/>
            <ac:spMk id="8" creationId="{7139C492-EAC4-7111-88A6-B227DB16739F}"/>
          </ac:spMkLst>
        </pc:spChg>
        <pc:spChg chg="add mod">
          <ac:chgData name="Aaron J Masino" userId="2136f450-c1a6-467a-901d-8891005589d6" providerId="ADAL" clId="{ACC460FB-EDC5-55C8-B349-F928A764A37C}" dt="2025-08-24T14:00:27.125" v="2633" actId="1036"/>
          <ac:spMkLst>
            <pc:docMk/>
            <pc:sldMk cId="3281695129" sldId="837"/>
            <ac:spMk id="9" creationId="{FB984399-6DC6-3799-6C10-EAA1631CE925}"/>
          </ac:spMkLst>
        </pc:spChg>
        <pc:spChg chg="add mod">
          <ac:chgData name="Aaron J Masino" userId="2136f450-c1a6-467a-901d-8891005589d6" providerId="ADAL" clId="{ACC460FB-EDC5-55C8-B349-F928A764A37C}" dt="2025-08-25T16:01:04.155" v="6861" actId="1036"/>
          <ac:spMkLst>
            <pc:docMk/>
            <pc:sldMk cId="3281695129" sldId="837"/>
            <ac:spMk id="10" creationId="{9D52ADFC-449E-A748-A64E-E7E6288A30C1}"/>
          </ac:spMkLst>
        </pc:spChg>
        <pc:grpChg chg="add mod">
          <ac:chgData name="Aaron J Masino" userId="2136f450-c1a6-467a-901d-8891005589d6" providerId="ADAL" clId="{ACC460FB-EDC5-55C8-B349-F928A764A37C}" dt="2025-08-24T13:59:36.375" v="2600" actId="1076"/>
          <ac:grpSpMkLst>
            <pc:docMk/>
            <pc:sldMk cId="3281695129" sldId="837"/>
            <ac:grpSpMk id="4" creationId="{37293F9E-A114-F174-F2E0-AB93EEB07849}"/>
          </ac:grpSpMkLst>
        </pc:grpChg>
        <pc:picChg chg="mod">
          <ac:chgData name="Aaron J Masino" userId="2136f450-c1a6-467a-901d-8891005589d6" providerId="ADAL" clId="{ACC460FB-EDC5-55C8-B349-F928A764A37C}" dt="2025-08-24T13:59:34.767" v="2599"/>
          <ac:picMkLst>
            <pc:docMk/>
            <pc:sldMk cId="3281695129" sldId="837"/>
            <ac:picMk id="6" creationId="{CCB4F2FB-C117-1613-E55E-9A7E7E15073D}"/>
          </ac:picMkLst>
        </pc:picChg>
      </pc:sldChg>
      <pc:sldChg chg="addSp modSp add mod">
        <pc:chgData name="Aaron J Masino" userId="2136f450-c1a6-467a-901d-8891005589d6" providerId="ADAL" clId="{ACC460FB-EDC5-55C8-B349-F928A764A37C}" dt="2025-08-25T16:01:08.878" v="6862"/>
        <pc:sldMkLst>
          <pc:docMk/>
          <pc:sldMk cId="1306852426" sldId="838"/>
        </pc:sldMkLst>
        <pc:spChg chg="mod">
          <ac:chgData name="Aaron J Masino" userId="2136f450-c1a6-467a-901d-8891005589d6" providerId="ADAL" clId="{ACC460FB-EDC5-55C8-B349-F928A764A37C}" dt="2025-08-24T14:01:42.847" v="2682" actId="20577"/>
          <ac:spMkLst>
            <pc:docMk/>
            <pc:sldMk cId="1306852426" sldId="838"/>
            <ac:spMk id="2" creationId="{F66ABDB0-290A-26B2-92DF-8FDE1351E686}"/>
          </ac:spMkLst>
        </pc:spChg>
        <pc:spChg chg="mod">
          <ac:chgData name="Aaron J Masino" userId="2136f450-c1a6-467a-901d-8891005589d6" providerId="ADAL" clId="{ACC460FB-EDC5-55C8-B349-F928A764A37C}" dt="2025-08-25T12:45:02.164" v="5696" actId="207"/>
          <ac:spMkLst>
            <pc:docMk/>
            <pc:sldMk cId="1306852426" sldId="838"/>
            <ac:spMk id="3" creationId="{5DC591C5-C7A5-A714-8BFA-C8E5C78ABC47}"/>
          </ac:spMkLst>
        </pc:spChg>
        <pc:spChg chg="add mod">
          <ac:chgData name="Aaron J Masino" userId="2136f450-c1a6-467a-901d-8891005589d6" providerId="ADAL" clId="{ACC460FB-EDC5-55C8-B349-F928A764A37C}" dt="2025-08-24T14:03:09.636" v="2706" actId="14100"/>
          <ac:spMkLst>
            <pc:docMk/>
            <pc:sldMk cId="1306852426" sldId="838"/>
            <ac:spMk id="10" creationId="{3E14D4AB-29AD-1B8D-E848-ED41E1348BA5}"/>
          </ac:spMkLst>
        </pc:spChg>
        <pc:spChg chg="add mod">
          <ac:chgData name="Aaron J Masino" userId="2136f450-c1a6-467a-901d-8891005589d6" providerId="ADAL" clId="{ACC460FB-EDC5-55C8-B349-F928A764A37C}" dt="2025-08-24T14:14:10.427" v="2979" actId="14100"/>
          <ac:spMkLst>
            <pc:docMk/>
            <pc:sldMk cId="1306852426" sldId="838"/>
            <ac:spMk id="11" creationId="{95AD00BD-F60C-6705-5AC4-947D7E47250F}"/>
          </ac:spMkLst>
        </pc:spChg>
        <pc:spChg chg="add mod">
          <ac:chgData name="Aaron J Masino" userId="2136f450-c1a6-467a-901d-8891005589d6" providerId="ADAL" clId="{ACC460FB-EDC5-55C8-B349-F928A764A37C}" dt="2025-08-25T12:43:38.250" v="5684" actId="1076"/>
          <ac:spMkLst>
            <pc:docMk/>
            <pc:sldMk cId="1306852426" sldId="838"/>
            <ac:spMk id="15" creationId="{59FDFA7E-BC34-F31A-0899-8E4DBF04019A}"/>
          </ac:spMkLst>
        </pc:spChg>
        <pc:spChg chg="add mod">
          <ac:chgData name="Aaron J Masino" userId="2136f450-c1a6-467a-901d-8891005589d6" providerId="ADAL" clId="{ACC460FB-EDC5-55C8-B349-F928A764A37C}" dt="2025-08-25T16:01:08.878" v="6862"/>
          <ac:spMkLst>
            <pc:docMk/>
            <pc:sldMk cId="1306852426" sldId="838"/>
            <ac:spMk id="19" creationId="{227ACCD4-74E8-5078-5F9F-E977613E46AD}"/>
          </ac:spMkLst>
        </pc:spChg>
        <pc:cxnChg chg="add mod">
          <ac:chgData name="Aaron J Masino" userId="2136f450-c1a6-467a-901d-8891005589d6" providerId="ADAL" clId="{ACC460FB-EDC5-55C8-B349-F928A764A37C}" dt="2025-08-24T14:14:04.579" v="2978" actId="14100"/>
          <ac:cxnSpMkLst>
            <pc:docMk/>
            <pc:sldMk cId="1306852426" sldId="838"/>
            <ac:cxnSpMk id="12" creationId="{D722F8B4-93B8-0B3C-BB72-959F564570DB}"/>
          </ac:cxnSpMkLst>
        </pc:cxnChg>
        <pc:cxnChg chg="add mod">
          <ac:chgData name="Aaron J Masino" userId="2136f450-c1a6-467a-901d-8891005589d6" providerId="ADAL" clId="{ACC460FB-EDC5-55C8-B349-F928A764A37C}" dt="2025-08-25T12:43:38.250" v="5684" actId="1076"/>
          <ac:cxnSpMkLst>
            <pc:docMk/>
            <pc:sldMk cId="1306852426" sldId="838"/>
            <ac:cxnSpMk id="16" creationId="{98792B82-90C0-8A5D-DC44-F080CA3E7365}"/>
          </ac:cxnSpMkLst>
        </pc:cxnChg>
      </pc:sldChg>
      <pc:sldChg chg="modSp new del mod ord modAnim">
        <pc:chgData name="Aaron J Masino" userId="2136f450-c1a6-467a-901d-8891005589d6" providerId="ADAL" clId="{ACC460FB-EDC5-55C8-B349-F928A764A37C}" dt="2025-08-27T14:22:49.730" v="19123" actId="2696"/>
        <pc:sldMkLst>
          <pc:docMk/>
          <pc:sldMk cId="1288080245" sldId="839"/>
        </pc:sldMkLst>
      </pc:sldChg>
      <pc:sldChg chg="modSp new mod modAnim">
        <pc:chgData name="Aaron J Masino" userId="2136f450-c1a6-467a-901d-8891005589d6" providerId="ADAL" clId="{ACC460FB-EDC5-55C8-B349-F928A764A37C}" dt="2025-08-25T15:56:34.562" v="6847" actId="20577"/>
        <pc:sldMkLst>
          <pc:docMk/>
          <pc:sldMk cId="2329616767" sldId="840"/>
        </pc:sldMkLst>
        <pc:spChg chg="mod">
          <ac:chgData name="Aaron J Masino" userId="2136f450-c1a6-467a-901d-8891005589d6" providerId="ADAL" clId="{ACC460FB-EDC5-55C8-B349-F928A764A37C}" dt="2025-08-25T11:57:12.367" v="4157" actId="20577"/>
          <ac:spMkLst>
            <pc:docMk/>
            <pc:sldMk cId="2329616767" sldId="840"/>
            <ac:spMk id="2" creationId="{4C835894-B7C5-F49A-1D1A-59774095B1EC}"/>
          </ac:spMkLst>
        </pc:spChg>
        <pc:spChg chg="mod">
          <ac:chgData name="Aaron J Masino" userId="2136f450-c1a6-467a-901d-8891005589d6" providerId="ADAL" clId="{ACC460FB-EDC5-55C8-B349-F928A764A37C}" dt="2025-08-25T15:56:34.562" v="6847" actId="20577"/>
          <ac:spMkLst>
            <pc:docMk/>
            <pc:sldMk cId="2329616767" sldId="840"/>
            <ac:spMk id="3" creationId="{C06D23BC-781D-4BAE-9A97-AF3610306AFA}"/>
          </ac:spMkLst>
        </pc:spChg>
      </pc:sldChg>
      <pc:sldChg chg="addSp delSp modSp new mod">
        <pc:chgData name="Aaron J Masino" userId="2136f450-c1a6-467a-901d-8891005589d6" providerId="ADAL" clId="{ACC460FB-EDC5-55C8-B349-F928A764A37C}" dt="2025-08-25T12:15:52.393" v="5274" actId="164"/>
        <pc:sldMkLst>
          <pc:docMk/>
          <pc:sldMk cId="2116053014" sldId="841"/>
        </pc:sldMkLst>
        <pc:spChg chg="mod">
          <ac:chgData name="Aaron J Masino" userId="2136f450-c1a6-467a-901d-8891005589d6" providerId="ADAL" clId="{ACC460FB-EDC5-55C8-B349-F928A764A37C}" dt="2025-08-25T12:03:43.941" v="4627" actId="20577"/>
          <ac:spMkLst>
            <pc:docMk/>
            <pc:sldMk cId="2116053014" sldId="841"/>
            <ac:spMk id="2" creationId="{3E0A5274-A2BB-BD5D-0679-0E4EBD298B95}"/>
          </ac:spMkLst>
        </pc:spChg>
        <pc:spChg chg="mod">
          <ac:chgData name="Aaron J Masino" userId="2136f450-c1a6-467a-901d-8891005589d6" providerId="ADAL" clId="{ACC460FB-EDC5-55C8-B349-F928A764A37C}" dt="2025-08-25T12:12:41.381" v="5243" actId="20577"/>
          <ac:spMkLst>
            <pc:docMk/>
            <pc:sldMk cId="2116053014" sldId="841"/>
            <ac:spMk id="3" creationId="{BD9DA0E3-9253-2D06-7DF9-9FF2F52F4DD5}"/>
          </ac:spMkLst>
        </pc:spChg>
        <pc:spChg chg="add mod">
          <ac:chgData name="Aaron J Masino" userId="2136f450-c1a6-467a-901d-8891005589d6" providerId="ADAL" clId="{ACC460FB-EDC5-55C8-B349-F928A764A37C}" dt="2025-08-25T12:15:44.863" v="5273" actId="167"/>
          <ac:spMkLst>
            <pc:docMk/>
            <pc:sldMk cId="2116053014" sldId="841"/>
            <ac:spMk id="9" creationId="{B03B0BD8-71DD-0774-FA73-6AC07D360A2B}"/>
          </ac:spMkLst>
        </pc:spChg>
        <pc:grpChg chg="add">
          <ac:chgData name="Aaron J Masino" userId="2136f450-c1a6-467a-901d-8891005589d6" providerId="ADAL" clId="{ACC460FB-EDC5-55C8-B349-F928A764A37C}" dt="2025-08-25T12:15:52.393" v="5274" actId="164"/>
          <ac:grpSpMkLst>
            <pc:docMk/>
            <pc:sldMk cId="2116053014" sldId="841"/>
            <ac:grpSpMk id="10" creationId="{0404165A-48A9-698A-E9F4-AA25D786FA47}"/>
          </ac:grpSpMkLst>
        </pc:grpChg>
        <pc:picChg chg="add mod topLvl modCrop">
          <ac:chgData name="Aaron J Masino" userId="2136f450-c1a6-467a-901d-8891005589d6" providerId="ADAL" clId="{ACC460FB-EDC5-55C8-B349-F928A764A37C}" dt="2025-08-25T12:15:16.455" v="5268" actId="465"/>
          <ac:picMkLst>
            <pc:docMk/>
            <pc:sldMk cId="2116053014" sldId="841"/>
            <ac:picMk id="4" creationId="{1EF84614-A36B-8081-357B-EC0DE9192D2B}"/>
          </ac:picMkLst>
        </pc:picChg>
        <pc:picChg chg="add mod topLvl modCrop">
          <ac:chgData name="Aaron J Masino" userId="2136f450-c1a6-467a-901d-8891005589d6" providerId="ADAL" clId="{ACC460FB-EDC5-55C8-B349-F928A764A37C}" dt="2025-08-25T12:15:16.455" v="5268" actId="465"/>
          <ac:picMkLst>
            <pc:docMk/>
            <pc:sldMk cId="2116053014" sldId="841"/>
            <ac:picMk id="5" creationId="{6619094B-83F9-164D-F978-F280A59BFFAE}"/>
          </ac:picMkLst>
        </pc:picChg>
        <pc:picChg chg="add mod topLvl modCrop">
          <ac:chgData name="Aaron J Masino" userId="2136f450-c1a6-467a-901d-8891005589d6" providerId="ADAL" clId="{ACC460FB-EDC5-55C8-B349-F928A764A37C}" dt="2025-08-25T12:15:16.455" v="5268" actId="465"/>
          <ac:picMkLst>
            <pc:docMk/>
            <pc:sldMk cId="2116053014" sldId="841"/>
            <ac:picMk id="6" creationId="{5621C4E5-B6E9-C498-4207-826C1ACA035E}"/>
          </ac:picMkLst>
        </pc:picChg>
      </pc:sldChg>
      <pc:sldChg chg="addSp modSp new mod modAnim">
        <pc:chgData name="Aaron J Masino" userId="2136f450-c1a6-467a-901d-8891005589d6" providerId="ADAL" clId="{ACC460FB-EDC5-55C8-B349-F928A764A37C}" dt="2025-08-26T18:52:36.473" v="11567" actId="20577"/>
        <pc:sldMkLst>
          <pc:docMk/>
          <pc:sldMk cId="2426492574" sldId="842"/>
        </pc:sldMkLst>
        <pc:spChg chg="mod">
          <ac:chgData name="Aaron J Masino" userId="2136f450-c1a6-467a-901d-8891005589d6" providerId="ADAL" clId="{ACC460FB-EDC5-55C8-B349-F928A764A37C}" dt="2025-08-25T13:38:31.784" v="5989" actId="20577"/>
          <ac:spMkLst>
            <pc:docMk/>
            <pc:sldMk cId="2426492574" sldId="842"/>
            <ac:spMk id="2" creationId="{D3EE2016-FB50-E04E-3A6D-BB71DC3BD942}"/>
          </ac:spMkLst>
        </pc:spChg>
        <pc:spChg chg="mod">
          <ac:chgData name="Aaron J Masino" userId="2136f450-c1a6-467a-901d-8891005589d6" providerId="ADAL" clId="{ACC460FB-EDC5-55C8-B349-F928A764A37C}" dt="2025-08-26T18:52:36.473" v="11567" actId="20577"/>
          <ac:spMkLst>
            <pc:docMk/>
            <pc:sldMk cId="2426492574" sldId="842"/>
            <ac:spMk id="3" creationId="{CE83394A-1575-DED7-921D-422159DC527D}"/>
          </ac:spMkLst>
        </pc:spChg>
        <pc:spChg chg="add mod">
          <ac:chgData name="Aaron J Masino" userId="2136f450-c1a6-467a-901d-8891005589d6" providerId="ADAL" clId="{ACC460FB-EDC5-55C8-B349-F928A764A37C}" dt="2025-08-26T18:50:32.663" v="11464" actId="14100"/>
          <ac:spMkLst>
            <pc:docMk/>
            <pc:sldMk cId="2426492574" sldId="842"/>
            <ac:spMk id="4" creationId="{2D4DE232-3EFD-A371-A994-44819321E5EB}"/>
          </ac:spMkLst>
        </pc:spChg>
        <pc:spChg chg="add mod">
          <ac:chgData name="Aaron J Masino" userId="2136f450-c1a6-467a-901d-8891005589d6" providerId="ADAL" clId="{ACC460FB-EDC5-55C8-B349-F928A764A37C}" dt="2025-08-26T18:50:13.932" v="11461" actId="14100"/>
          <ac:spMkLst>
            <pc:docMk/>
            <pc:sldMk cId="2426492574" sldId="842"/>
            <ac:spMk id="5" creationId="{F1A5F2DF-12B3-9CF3-9795-A1A3C32223C9}"/>
          </ac:spMkLst>
        </pc:spChg>
        <pc:spChg chg="add mod">
          <ac:chgData name="Aaron J Masino" userId="2136f450-c1a6-467a-901d-8891005589d6" providerId="ADAL" clId="{ACC460FB-EDC5-55C8-B349-F928A764A37C}" dt="2025-08-25T12:47:35.014" v="5730" actId="207"/>
          <ac:spMkLst>
            <pc:docMk/>
            <pc:sldMk cId="2426492574" sldId="842"/>
            <ac:spMk id="6" creationId="{83A17382-E47D-1A00-B8AE-6DE9BD795CDC}"/>
          </ac:spMkLst>
        </pc:spChg>
        <pc:spChg chg="add mod">
          <ac:chgData name="Aaron J Masino" userId="2136f450-c1a6-467a-901d-8891005589d6" providerId="ADAL" clId="{ACC460FB-EDC5-55C8-B349-F928A764A37C}" dt="2025-08-26T18:50:05.890" v="11459" actId="1038"/>
          <ac:spMkLst>
            <pc:docMk/>
            <pc:sldMk cId="2426492574" sldId="842"/>
            <ac:spMk id="7" creationId="{AD879EFC-CDF0-7E2A-20F8-1633FB2F39C2}"/>
          </ac:spMkLst>
        </pc:spChg>
        <pc:grpChg chg="add">
          <ac:chgData name="Aaron J Masino" userId="2136f450-c1a6-467a-901d-8891005589d6" providerId="ADAL" clId="{ACC460FB-EDC5-55C8-B349-F928A764A37C}" dt="2025-08-25T12:48:10.041" v="5737" actId="164"/>
          <ac:grpSpMkLst>
            <pc:docMk/>
            <pc:sldMk cId="2426492574" sldId="842"/>
            <ac:grpSpMk id="8" creationId="{46A95D45-C4F0-433C-44ED-15B3353262F2}"/>
          </ac:grpSpMkLst>
        </pc:grpChg>
        <pc:grpChg chg="add mod">
          <ac:chgData name="Aaron J Masino" userId="2136f450-c1a6-467a-901d-8891005589d6" providerId="ADAL" clId="{ACC460FB-EDC5-55C8-B349-F928A764A37C}" dt="2025-08-26T18:49:57.989" v="11435" actId="1037"/>
          <ac:grpSpMkLst>
            <pc:docMk/>
            <pc:sldMk cId="2426492574" sldId="842"/>
            <ac:grpSpMk id="9" creationId="{83BC894C-A53A-E77C-BE3D-2551A4EE1A73}"/>
          </ac:grpSpMkLst>
        </pc:grpChg>
      </pc:sldChg>
      <pc:sldChg chg="addSp modSp add del mod modAnim">
        <pc:chgData name="Aaron J Masino" userId="2136f450-c1a6-467a-901d-8891005589d6" providerId="ADAL" clId="{ACC460FB-EDC5-55C8-B349-F928A764A37C}" dt="2025-08-26T18:47:54.858" v="11421" actId="2696"/>
        <pc:sldMkLst>
          <pc:docMk/>
          <pc:sldMk cId="757765702" sldId="843"/>
        </pc:sldMkLst>
      </pc:sldChg>
      <pc:sldChg chg="addSp delSp modSp new mod delAnim modAnim">
        <pc:chgData name="Aaron J Masino" userId="2136f450-c1a6-467a-901d-8891005589d6" providerId="ADAL" clId="{ACC460FB-EDC5-55C8-B349-F928A764A37C}" dt="2025-08-26T18:53:14.916" v="11569"/>
        <pc:sldMkLst>
          <pc:docMk/>
          <pc:sldMk cId="803204299" sldId="844"/>
        </pc:sldMkLst>
        <pc:spChg chg="mod">
          <ac:chgData name="Aaron J Masino" userId="2136f450-c1a6-467a-901d-8891005589d6" providerId="ADAL" clId="{ACC460FB-EDC5-55C8-B349-F928A764A37C}" dt="2025-08-25T13:39:01.523" v="6032" actId="20577"/>
          <ac:spMkLst>
            <pc:docMk/>
            <pc:sldMk cId="803204299" sldId="844"/>
            <ac:spMk id="2" creationId="{67DB4094-C476-EB35-F22D-58BA187C19CA}"/>
          </ac:spMkLst>
        </pc:spChg>
        <pc:spChg chg="mod">
          <ac:chgData name="Aaron J Masino" userId="2136f450-c1a6-467a-901d-8891005589d6" providerId="ADAL" clId="{ACC460FB-EDC5-55C8-B349-F928A764A37C}" dt="2025-08-26T18:52:27.927" v="11563" actId="20577"/>
          <ac:spMkLst>
            <pc:docMk/>
            <pc:sldMk cId="803204299" sldId="844"/>
            <ac:spMk id="3" creationId="{82BF12CE-B2D7-132B-A7FA-86C44FF1741C}"/>
          </ac:spMkLst>
        </pc:spChg>
      </pc:sldChg>
      <pc:sldChg chg="addSp modSp new mod">
        <pc:chgData name="Aaron J Masino" userId="2136f450-c1a6-467a-901d-8891005589d6" providerId="ADAL" clId="{ACC460FB-EDC5-55C8-B349-F928A764A37C}" dt="2025-08-25T18:15:21.678" v="9292" actId="20577"/>
        <pc:sldMkLst>
          <pc:docMk/>
          <pc:sldMk cId="2761888919" sldId="845"/>
        </pc:sldMkLst>
        <pc:spChg chg="mod">
          <ac:chgData name="Aaron J Masino" userId="2136f450-c1a6-467a-901d-8891005589d6" providerId="ADAL" clId="{ACC460FB-EDC5-55C8-B349-F928A764A37C}" dt="2025-08-25T18:15:21.678" v="9292" actId="20577"/>
          <ac:spMkLst>
            <pc:docMk/>
            <pc:sldMk cId="2761888919" sldId="845"/>
            <ac:spMk id="2" creationId="{D82C56CA-4FEF-AFB5-B459-EC4E571BD223}"/>
          </ac:spMkLst>
        </pc:spChg>
        <pc:spChg chg="mod">
          <ac:chgData name="Aaron J Masino" userId="2136f450-c1a6-467a-901d-8891005589d6" providerId="ADAL" clId="{ACC460FB-EDC5-55C8-B349-F928A764A37C}" dt="2025-08-25T16:38:41.588" v="7540" actId="20577"/>
          <ac:spMkLst>
            <pc:docMk/>
            <pc:sldMk cId="2761888919" sldId="845"/>
            <ac:spMk id="3" creationId="{9D52B430-17F6-27F8-E54A-5DA36CE520DC}"/>
          </ac:spMkLst>
        </pc:spChg>
        <pc:spChg chg="add mod">
          <ac:chgData name="Aaron J Masino" userId="2136f450-c1a6-467a-901d-8891005589d6" providerId="ADAL" clId="{ACC460FB-EDC5-55C8-B349-F928A764A37C}" dt="2025-08-25T16:01:47.941" v="6894" actId="20577"/>
          <ac:spMkLst>
            <pc:docMk/>
            <pc:sldMk cId="2761888919" sldId="845"/>
            <ac:spMk id="5" creationId="{5C437608-C2E8-B301-AC00-22A451BD29DC}"/>
          </ac:spMkLst>
        </pc:spChg>
        <pc:picChg chg="add mod modCrop">
          <ac:chgData name="Aaron J Masino" userId="2136f450-c1a6-467a-901d-8891005589d6" providerId="ADAL" clId="{ACC460FB-EDC5-55C8-B349-F928A764A37C}" dt="2025-08-25T16:07:31.095" v="7072" actId="1076"/>
          <ac:picMkLst>
            <pc:docMk/>
            <pc:sldMk cId="2761888919" sldId="845"/>
            <ac:picMk id="4" creationId="{368060A3-75B4-E061-1860-C4DB59366992}"/>
          </ac:picMkLst>
        </pc:picChg>
      </pc:sldChg>
      <pc:sldChg chg="modSp add del mod">
        <pc:chgData name="Aaron J Masino" userId="2136f450-c1a6-467a-901d-8891005589d6" providerId="ADAL" clId="{ACC460FB-EDC5-55C8-B349-F928A764A37C}" dt="2025-08-25T15:57:55.992" v="6848" actId="2696"/>
        <pc:sldMkLst>
          <pc:docMk/>
          <pc:sldMk cId="1798669675" sldId="846"/>
        </pc:sldMkLst>
      </pc:sldChg>
      <pc:sldChg chg="delSp modSp add mod modAnim">
        <pc:chgData name="Aaron J Masino" userId="2136f450-c1a6-467a-901d-8891005589d6" providerId="ADAL" clId="{ACC460FB-EDC5-55C8-B349-F928A764A37C}" dt="2025-08-25T18:16:05.253" v="9315" actId="20577"/>
        <pc:sldMkLst>
          <pc:docMk/>
          <pc:sldMk cId="2679469530" sldId="846"/>
        </pc:sldMkLst>
        <pc:spChg chg="mod">
          <ac:chgData name="Aaron J Masino" userId="2136f450-c1a6-467a-901d-8891005589d6" providerId="ADAL" clId="{ACC460FB-EDC5-55C8-B349-F928A764A37C}" dt="2025-08-25T18:16:05.253" v="9315" actId="20577"/>
          <ac:spMkLst>
            <pc:docMk/>
            <pc:sldMk cId="2679469530" sldId="846"/>
            <ac:spMk id="2" creationId="{E63F8571-01B8-6884-A307-CA73DBA02540}"/>
          </ac:spMkLst>
        </pc:spChg>
        <pc:spChg chg="mod">
          <ac:chgData name="Aaron J Masino" userId="2136f450-c1a6-467a-901d-8891005589d6" providerId="ADAL" clId="{ACC460FB-EDC5-55C8-B349-F928A764A37C}" dt="2025-08-25T16:52:42.301" v="8156" actId="113"/>
          <ac:spMkLst>
            <pc:docMk/>
            <pc:sldMk cId="2679469530" sldId="846"/>
            <ac:spMk id="3" creationId="{63AEADAB-EA2B-A904-AB4C-D1BC0876FA54}"/>
          </ac:spMkLst>
        </pc:spChg>
      </pc:sldChg>
      <pc:sldChg chg="addSp delSp modSp add mod">
        <pc:chgData name="Aaron J Masino" userId="2136f450-c1a6-467a-901d-8891005589d6" providerId="ADAL" clId="{ACC460FB-EDC5-55C8-B349-F928A764A37C}" dt="2025-08-25T18:15:33.779" v="9301" actId="20577"/>
        <pc:sldMkLst>
          <pc:docMk/>
          <pc:sldMk cId="2569017661" sldId="847"/>
        </pc:sldMkLst>
        <pc:spChg chg="mod">
          <ac:chgData name="Aaron J Masino" userId="2136f450-c1a6-467a-901d-8891005589d6" providerId="ADAL" clId="{ACC460FB-EDC5-55C8-B349-F928A764A37C}" dt="2025-08-25T18:15:33.779" v="9301" actId="20577"/>
          <ac:spMkLst>
            <pc:docMk/>
            <pc:sldMk cId="2569017661" sldId="847"/>
            <ac:spMk id="2" creationId="{7EAEDE6D-C2D0-21DE-D14E-A94634B3BD58}"/>
          </ac:spMkLst>
        </pc:spChg>
        <pc:spChg chg="mod">
          <ac:chgData name="Aaron J Masino" userId="2136f450-c1a6-467a-901d-8891005589d6" providerId="ADAL" clId="{ACC460FB-EDC5-55C8-B349-F928A764A37C}" dt="2025-08-25T16:06:50.992" v="7065" actId="20577"/>
          <ac:spMkLst>
            <pc:docMk/>
            <pc:sldMk cId="2569017661" sldId="847"/>
            <ac:spMk id="3" creationId="{94A33A90-5CA3-6C16-7534-4E721D0613E2}"/>
          </ac:spMkLst>
        </pc:spChg>
        <pc:spChg chg="add mod">
          <ac:chgData name="Aaron J Masino" userId="2136f450-c1a6-467a-901d-8891005589d6" providerId="ADAL" clId="{ACC460FB-EDC5-55C8-B349-F928A764A37C}" dt="2025-08-25T16:10:18.713" v="7083"/>
          <ac:spMkLst>
            <pc:docMk/>
            <pc:sldMk cId="2569017661" sldId="847"/>
            <ac:spMk id="8" creationId="{56057F0C-120E-1863-3465-A363BCE48C9A}"/>
          </ac:spMkLst>
        </pc:spChg>
        <pc:picChg chg="add mod">
          <ac:chgData name="Aaron J Masino" userId="2136f450-c1a6-467a-901d-8891005589d6" providerId="ADAL" clId="{ACC460FB-EDC5-55C8-B349-F928A764A37C}" dt="2025-08-25T16:09:48.054" v="7078" actId="1076"/>
          <ac:picMkLst>
            <pc:docMk/>
            <pc:sldMk cId="2569017661" sldId="847"/>
            <ac:picMk id="7" creationId="{30198858-33A7-EC7A-A25B-8E6874D5787F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8-25T18:15:45.922" v="9302"/>
        <pc:sldMkLst>
          <pc:docMk/>
          <pc:sldMk cId="775366653" sldId="848"/>
        </pc:sldMkLst>
        <pc:spChg chg="mod">
          <ac:chgData name="Aaron J Masino" userId="2136f450-c1a6-467a-901d-8891005589d6" providerId="ADAL" clId="{ACC460FB-EDC5-55C8-B349-F928A764A37C}" dt="2025-08-25T18:15:45.922" v="9302"/>
          <ac:spMkLst>
            <pc:docMk/>
            <pc:sldMk cId="775366653" sldId="848"/>
            <ac:spMk id="2" creationId="{CE815801-F420-DC26-5D7F-D07B573B36F9}"/>
          </ac:spMkLst>
        </pc:spChg>
        <pc:spChg chg="mod">
          <ac:chgData name="Aaron J Masino" userId="2136f450-c1a6-467a-901d-8891005589d6" providerId="ADAL" clId="{ACC460FB-EDC5-55C8-B349-F928A764A37C}" dt="2025-08-25T16:12:06.682" v="7357" actId="20577"/>
          <ac:spMkLst>
            <pc:docMk/>
            <pc:sldMk cId="775366653" sldId="848"/>
            <ac:spMk id="3" creationId="{7656EC62-693D-773A-B5AD-E1F40526E739}"/>
          </ac:spMkLst>
        </pc:spChg>
        <pc:spChg chg="add mod">
          <ac:chgData name="Aaron J Masino" userId="2136f450-c1a6-467a-901d-8891005589d6" providerId="ADAL" clId="{ACC460FB-EDC5-55C8-B349-F928A764A37C}" dt="2025-08-25T16:10:20.942" v="7084"/>
          <ac:spMkLst>
            <pc:docMk/>
            <pc:sldMk cId="775366653" sldId="848"/>
            <ac:spMk id="8" creationId="{29977946-8C8A-26B7-6EC0-0A4C15649717}"/>
          </ac:spMkLst>
        </pc:spChg>
        <pc:picChg chg="add mod">
          <ac:chgData name="Aaron J Masino" userId="2136f450-c1a6-467a-901d-8891005589d6" providerId="ADAL" clId="{ACC460FB-EDC5-55C8-B349-F928A764A37C}" dt="2025-08-25T16:09:11.788" v="7077" actId="1076"/>
          <ac:picMkLst>
            <pc:docMk/>
            <pc:sldMk cId="775366653" sldId="848"/>
            <ac:picMk id="4" creationId="{2E4DEB73-C294-8EB2-C385-BAD15AE55D80}"/>
          </ac:picMkLst>
        </pc:picChg>
      </pc:sldChg>
      <pc:sldChg chg="new del">
        <pc:chgData name="Aaron J Masino" userId="2136f450-c1a6-467a-901d-8891005589d6" providerId="ADAL" clId="{ACC460FB-EDC5-55C8-B349-F928A764A37C}" dt="2025-08-25T16:12:26.869" v="7359" actId="2696"/>
        <pc:sldMkLst>
          <pc:docMk/>
          <pc:sldMk cId="879864104" sldId="849"/>
        </pc:sldMkLst>
      </pc:sldChg>
      <pc:sldChg chg="addSp delSp modSp add mod">
        <pc:chgData name="Aaron J Masino" userId="2136f450-c1a6-467a-901d-8891005589d6" providerId="ADAL" clId="{ACC460FB-EDC5-55C8-B349-F928A764A37C}" dt="2025-08-25T18:15:53.122" v="9304"/>
        <pc:sldMkLst>
          <pc:docMk/>
          <pc:sldMk cId="2879396455" sldId="849"/>
        </pc:sldMkLst>
        <pc:spChg chg="mod">
          <ac:chgData name="Aaron J Masino" userId="2136f450-c1a6-467a-901d-8891005589d6" providerId="ADAL" clId="{ACC460FB-EDC5-55C8-B349-F928A764A37C}" dt="2025-08-25T18:15:53.122" v="9304"/>
          <ac:spMkLst>
            <pc:docMk/>
            <pc:sldMk cId="2879396455" sldId="849"/>
            <ac:spMk id="2" creationId="{FE72B15B-DD85-EAA9-F819-5271C2140628}"/>
          </ac:spMkLst>
        </pc:spChg>
        <pc:spChg chg="mod">
          <ac:chgData name="Aaron J Masino" userId="2136f450-c1a6-467a-901d-8891005589d6" providerId="ADAL" clId="{ACC460FB-EDC5-55C8-B349-F928A764A37C}" dt="2025-08-25T16:15:12.688" v="7526" actId="27107"/>
          <ac:spMkLst>
            <pc:docMk/>
            <pc:sldMk cId="2879396455" sldId="849"/>
            <ac:spMk id="3" creationId="{8B7AB9E6-478D-816E-962A-6AD928535337}"/>
          </ac:spMkLst>
        </pc:spChg>
        <pc:picChg chg="add mod">
          <ac:chgData name="Aaron J Masino" userId="2136f450-c1a6-467a-901d-8891005589d6" providerId="ADAL" clId="{ACC460FB-EDC5-55C8-B349-F928A764A37C}" dt="2025-08-25T16:13:36.273" v="7368" actId="1076"/>
          <ac:picMkLst>
            <pc:docMk/>
            <pc:sldMk cId="2879396455" sldId="849"/>
            <ac:picMk id="6" creationId="{EAF674A8-D819-953E-6FC6-451CB974643F}"/>
          </ac:picMkLst>
        </pc:picChg>
      </pc:sldChg>
      <pc:sldChg chg="addSp delSp modSp add mod delAnim modAnim">
        <pc:chgData name="Aaron J Masino" userId="2136f450-c1a6-467a-901d-8891005589d6" providerId="ADAL" clId="{ACC460FB-EDC5-55C8-B349-F928A764A37C}" dt="2025-08-25T18:16:11.533" v="9320" actId="20577"/>
        <pc:sldMkLst>
          <pc:docMk/>
          <pc:sldMk cId="303830675" sldId="850"/>
        </pc:sldMkLst>
        <pc:spChg chg="mod">
          <ac:chgData name="Aaron J Masino" userId="2136f450-c1a6-467a-901d-8891005589d6" providerId="ADAL" clId="{ACC460FB-EDC5-55C8-B349-F928A764A37C}" dt="2025-08-25T18:16:11.533" v="9320" actId="20577"/>
          <ac:spMkLst>
            <pc:docMk/>
            <pc:sldMk cId="303830675" sldId="850"/>
            <ac:spMk id="2" creationId="{C3CBBF56-674E-2379-05E1-A9E4F9096E07}"/>
          </ac:spMkLst>
        </pc:spChg>
        <pc:spChg chg="mod">
          <ac:chgData name="Aaron J Masino" userId="2136f450-c1a6-467a-901d-8891005589d6" providerId="ADAL" clId="{ACC460FB-EDC5-55C8-B349-F928A764A37C}" dt="2025-08-25T17:54:15.973" v="8851" actId="20577"/>
          <ac:spMkLst>
            <pc:docMk/>
            <pc:sldMk cId="303830675" sldId="850"/>
            <ac:spMk id="3" creationId="{64EC8DD7-DC71-5B1B-5638-FEBC8CB150B2}"/>
          </ac:spMkLst>
        </pc:spChg>
        <pc:spChg chg="mod topLvl">
          <ac:chgData name="Aaron J Masino" userId="2136f450-c1a6-467a-901d-8891005589d6" providerId="ADAL" clId="{ACC460FB-EDC5-55C8-B349-F928A764A37C}" dt="2025-08-25T17:55:37.497" v="8867" actId="20577"/>
          <ac:spMkLst>
            <pc:docMk/>
            <pc:sldMk cId="303830675" sldId="850"/>
            <ac:spMk id="5" creationId="{6E3039DC-7404-5686-398C-14633ACE3B7A}"/>
          </ac:spMkLst>
        </pc:spChg>
        <pc:spChg chg="add mod">
          <ac:chgData name="Aaron J Masino" userId="2136f450-c1a6-467a-901d-8891005589d6" providerId="ADAL" clId="{ACC460FB-EDC5-55C8-B349-F928A764A37C}" dt="2025-08-25T17:54:37.932" v="8858" actId="1076"/>
          <ac:spMkLst>
            <pc:docMk/>
            <pc:sldMk cId="303830675" sldId="850"/>
            <ac:spMk id="12" creationId="{0D18381F-3012-D167-EA25-1F6A1137D798}"/>
          </ac:spMkLst>
        </pc:spChg>
        <pc:grpChg chg="add">
          <ac:chgData name="Aaron J Masino" userId="2136f450-c1a6-467a-901d-8891005589d6" providerId="ADAL" clId="{ACC460FB-EDC5-55C8-B349-F928A764A37C}" dt="2025-08-25T18:06:21.594" v="9046" actId="164"/>
          <ac:grpSpMkLst>
            <pc:docMk/>
            <pc:sldMk cId="303830675" sldId="850"/>
            <ac:grpSpMk id="26" creationId="{55627852-0284-A533-6448-5AFADE3EC283}"/>
          </ac:grpSpMkLst>
        </pc:grpChg>
        <pc:grpChg chg="add">
          <ac:chgData name="Aaron J Masino" userId="2136f450-c1a6-467a-901d-8891005589d6" providerId="ADAL" clId="{ACC460FB-EDC5-55C8-B349-F928A764A37C}" dt="2025-08-25T18:06:38.563" v="9049" actId="164"/>
          <ac:grpSpMkLst>
            <pc:docMk/>
            <pc:sldMk cId="303830675" sldId="850"/>
            <ac:grpSpMk id="27" creationId="{3EF58FDB-A4CE-799D-2F15-3D0C043E6CE7}"/>
          </ac:grpSpMkLst>
        </pc:grpChg>
        <pc:cxnChg chg="mod topLvl">
          <ac:chgData name="Aaron J Masino" userId="2136f450-c1a6-467a-901d-8891005589d6" providerId="ADAL" clId="{ACC460FB-EDC5-55C8-B349-F928A764A37C}" dt="2025-08-25T17:54:35.014" v="8857" actId="14100"/>
          <ac:cxnSpMkLst>
            <pc:docMk/>
            <pc:sldMk cId="303830675" sldId="850"/>
            <ac:cxnSpMk id="6" creationId="{7F8C734E-A784-F7FA-8C8E-C58B6200B820}"/>
          </ac:cxnSpMkLst>
        </pc:cxnChg>
        <pc:cxnChg chg="add mod">
          <ac:chgData name="Aaron J Masino" userId="2136f450-c1a6-467a-901d-8891005589d6" providerId="ADAL" clId="{ACC460FB-EDC5-55C8-B349-F928A764A37C}" dt="2025-08-25T17:54:51.458" v="8862" actId="14100"/>
          <ac:cxnSpMkLst>
            <pc:docMk/>
            <pc:sldMk cId="303830675" sldId="850"/>
            <ac:cxnSpMk id="13" creationId="{EBC6AF3C-5028-0787-19DE-30BB12C61869}"/>
          </ac:cxnSpMkLst>
        </pc:cxnChg>
        <pc:cxnChg chg="add mod">
          <ac:chgData name="Aaron J Masino" userId="2136f450-c1a6-467a-901d-8891005589d6" providerId="ADAL" clId="{ACC460FB-EDC5-55C8-B349-F928A764A37C}" dt="2025-08-25T17:55:00.111" v="8865" actId="14100"/>
          <ac:cxnSpMkLst>
            <pc:docMk/>
            <pc:sldMk cId="303830675" sldId="850"/>
            <ac:cxnSpMk id="23" creationId="{53ED709A-EB2A-049B-8F6E-3EA7CC450F95}"/>
          </ac:cxnSpMkLst>
        </pc:cxnChg>
      </pc:sldChg>
      <pc:sldChg chg="addSp delSp modSp new mod modAnim">
        <pc:chgData name="Aaron J Masino" userId="2136f450-c1a6-467a-901d-8891005589d6" providerId="ADAL" clId="{ACC460FB-EDC5-55C8-B349-F928A764A37C}" dt="2025-08-26T18:55:56.240" v="11609"/>
        <pc:sldMkLst>
          <pc:docMk/>
          <pc:sldMk cId="3811519854" sldId="851"/>
        </pc:sldMkLst>
        <pc:spChg chg="mod">
          <ac:chgData name="Aaron J Masino" userId="2136f450-c1a6-467a-901d-8891005589d6" providerId="ADAL" clId="{ACC460FB-EDC5-55C8-B349-F928A764A37C}" dt="2025-08-25T18:02:37.707" v="8894" actId="20577"/>
          <ac:spMkLst>
            <pc:docMk/>
            <pc:sldMk cId="3811519854" sldId="851"/>
            <ac:spMk id="2" creationId="{514494EC-F765-101B-3E1E-8D4980B07825}"/>
          </ac:spMkLst>
        </pc:spChg>
        <pc:spChg chg="mod">
          <ac:chgData name="Aaron J Masino" userId="2136f450-c1a6-467a-901d-8891005589d6" providerId="ADAL" clId="{ACC460FB-EDC5-55C8-B349-F928A764A37C}" dt="2025-08-25T18:13:12.542" v="9283" actId="207"/>
          <ac:spMkLst>
            <pc:docMk/>
            <pc:sldMk cId="3811519854" sldId="851"/>
            <ac:spMk id="3" creationId="{4980A85E-7AC9-53F9-17B1-A689F9D75159}"/>
          </ac:spMkLst>
        </pc:spChg>
        <pc:spChg chg="add mod">
          <ac:chgData name="Aaron J Masino" userId="2136f450-c1a6-467a-901d-8891005589d6" providerId="ADAL" clId="{ACC460FB-EDC5-55C8-B349-F928A764A37C}" dt="2025-08-26T18:55:39.048" v="11607" actId="20577"/>
          <ac:spMkLst>
            <pc:docMk/>
            <pc:sldMk cId="3811519854" sldId="851"/>
            <ac:spMk id="6" creationId="{F6730F1D-9266-F1BB-35FF-3F3E11D71260}"/>
          </ac:spMkLst>
        </pc:spChg>
        <pc:cxnChg chg="add mod">
          <ac:chgData name="Aaron J Masino" userId="2136f450-c1a6-467a-901d-8891005589d6" providerId="ADAL" clId="{ACC460FB-EDC5-55C8-B349-F928A764A37C}" dt="2025-08-25T18:08:43.953" v="9069" actId="1076"/>
          <ac:cxnSpMkLst>
            <pc:docMk/>
            <pc:sldMk cId="3811519854" sldId="851"/>
            <ac:cxnSpMk id="7" creationId="{737F0A44-D2DD-97D2-66A3-5C7D5CA10958}"/>
          </ac:cxnSpMkLst>
        </pc:cxnChg>
      </pc:sldChg>
      <pc:sldChg chg="modSp new mod modAnim">
        <pc:chgData name="Aaron J Masino" userId="2136f450-c1a6-467a-901d-8891005589d6" providerId="ADAL" clId="{ACC460FB-EDC5-55C8-B349-F928A764A37C}" dt="2025-08-26T19:00:11.865" v="11613"/>
        <pc:sldMkLst>
          <pc:docMk/>
          <pc:sldMk cId="1427778205" sldId="852"/>
        </pc:sldMkLst>
        <pc:spChg chg="mod">
          <ac:chgData name="Aaron J Masino" userId="2136f450-c1a6-467a-901d-8891005589d6" providerId="ADAL" clId="{ACC460FB-EDC5-55C8-B349-F928A764A37C}" dt="2025-08-25T18:17:16.818" v="9375" actId="20577"/>
          <ac:spMkLst>
            <pc:docMk/>
            <pc:sldMk cId="1427778205" sldId="852"/>
            <ac:spMk id="2" creationId="{874BA9E2-DB1E-9E46-A8B7-25C6FEF0FF09}"/>
          </ac:spMkLst>
        </pc:spChg>
        <pc:spChg chg="mod">
          <ac:chgData name="Aaron J Masino" userId="2136f450-c1a6-467a-901d-8891005589d6" providerId="ADAL" clId="{ACC460FB-EDC5-55C8-B349-F928A764A37C}" dt="2025-08-26T18:59:09.283" v="11611" actId="20577"/>
          <ac:spMkLst>
            <pc:docMk/>
            <pc:sldMk cId="1427778205" sldId="852"/>
            <ac:spMk id="3" creationId="{EEE65F59-8423-914A-6B0B-AE2291EAB2D3}"/>
          </ac:spMkLst>
        </pc:spChg>
      </pc:sldChg>
      <pc:sldChg chg="modSp add modAnim">
        <pc:chgData name="Aaron J Masino" userId="2136f450-c1a6-467a-901d-8891005589d6" providerId="ADAL" clId="{ACC460FB-EDC5-55C8-B349-F928A764A37C}" dt="2025-08-27T11:11:11.096" v="13755" actId="113"/>
        <pc:sldMkLst>
          <pc:docMk/>
          <pc:sldMk cId="3019202408" sldId="853"/>
        </pc:sldMkLst>
        <pc:spChg chg="mod">
          <ac:chgData name="Aaron J Masino" userId="2136f450-c1a6-467a-901d-8891005589d6" providerId="ADAL" clId="{ACC460FB-EDC5-55C8-B349-F928A764A37C}" dt="2025-08-27T11:11:11.096" v="13755" actId="113"/>
          <ac:spMkLst>
            <pc:docMk/>
            <pc:sldMk cId="3019202408" sldId="853"/>
            <ac:spMk id="3" creationId="{010EF1B9-F0F5-9F97-891B-FF95B894B649}"/>
          </ac:spMkLst>
        </pc:spChg>
      </pc:sldChg>
      <pc:sldChg chg="modSp add modAnim">
        <pc:chgData name="Aaron J Masino" userId="2136f450-c1a6-467a-901d-8891005589d6" providerId="ADAL" clId="{ACC460FB-EDC5-55C8-B349-F928A764A37C}" dt="2025-08-25T21:22:24.397" v="10912" actId="16959"/>
        <pc:sldMkLst>
          <pc:docMk/>
          <pc:sldMk cId="644414865" sldId="854"/>
        </pc:sldMkLst>
        <pc:spChg chg="mod">
          <ac:chgData name="Aaron J Masino" userId="2136f450-c1a6-467a-901d-8891005589d6" providerId="ADAL" clId="{ACC460FB-EDC5-55C8-B349-F928A764A37C}" dt="2025-08-25T21:22:24.397" v="10912" actId="16959"/>
          <ac:spMkLst>
            <pc:docMk/>
            <pc:sldMk cId="644414865" sldId="854"/>
            <ac:spMk id="3" creationId="{760851FC-527D-9A7A-A677-82B77DEB4344}"/>
          </ac:spMkLst>
        </pc:spChg>
      </pc:sldChg>
      <pc:sldChg chg="addSp modSp add mod modAnim">
        <pc:chgData name="Aaron J Masino" userId="2136f450-c1a6-467a-901d-8891005589d6" providerId="ADAL" clId="{ACC460FB-EDC5-55C8-B349-F928A764A37C}" dt="2025-08-27T11:12:12.922" v="13773" actId="20577"/>
        <pc:sldMkLst>
          <pc:docMk/>
          <pc:sldMk cId="169858358" sldId="855"/>
        </pc:sldMkLst>
        <pc:spChg chg="mod">
          <ac:chgData name="Aaron J Masino" userId="2136f450-c1a6-467a-901d-8891005589d6" providerId="ADAL" clId="{ACC460FB-EDC5-55C8-B349-F928A764A37C}" dt="2025-08-25T22:58:13.617" v="11309" actId="20577"/>
          <ac:spMkLst>
            <pc:docMk/>
            <pc:sldMk cId="169858358" sldId="855"/>
            <ac:spMk id="2" creationId="{1CF4B2AA-053B-4671-B119-B22A6052A6AB}"/>
          </ac:spMkLst>
        </pc:spChg>
        <pc:spChg chg="mod">
          <ac:chgData name="Aaron J Masino" userId="2136f450-c1a6-467a-901d-8891005589d6" providerId="ADAL" clId="{ACC460FB-EDC5-55C8-B349-F928A764A37C}" dt="2025-08-27T11:12:12.922" v="13773" actId="20577"/>
          <ac:spMkLst>
            <pc:docMk/>
            <pc:sldMk cId="169858358" sldId="855"/>
            <ac:spMk id="3" creationId="{0644A64C-7586-F573-DA70-4D5BF7EE9000}"/>
          </ac:spMkLst>
        </pc:spChg>
        <pc:spChg chg="mod">
          <ac:chgData name="Aaron J Masino" userId="2136f450-c1a6-467a-901d-8891005589d6" providerId="ADAL" clId="{ACC460FB-EDC5-55C8-B349-F928A764A37C}" dt="2025-08-26T23:18:45.990" v="12980" actId="20577"/>
          <ac:spMkLst>
            <pc:docMk/>
            <pc:sldMk cId="169858358" sldId="855"/>
            <ac:spMk id="5" creationId="{5FCC5E51-2E4C-BCF5-C98C-F3EF12445384}"/>
          </ac:spMkLst>
        </pc:spChg>
        <pc:spChg chg="mod">
          <ac:chgData name="Aaron J Masino" userId="2136f450-c1a6-467a-901d-8891005589d6" providerId="ADAL" clId="{ACC460FB-EDC5-55C8-B349-F928A764A37C}" dt="2025-08-26T23:18:45.990" v="12980" actId="20577"/>
          <ac:spMkLst>
            <pc:docMk/>
            <pc:sldMk cId="169858358" sldId="855"/>
            <ac:spMk id="7" creationId="{8D508A67-D9DC-BEAC-7012-E7683E926983}"/>
          </ac:spMkLst>
        </pc:spChg>
        <pc:spChg chg="mod">
          <ac:chgData name="Aaron J Masino" userId="2136f450-c1a6-467a-901d-8891005589d6" providerId="ADAL" clId="{ACC460FB-EDC5-55C8-B349-F928A764A37C}" dt="2025-08-26T23:19:15.273" v="12986" actId="20577"/>
          <ac:spMkLst>
            <pc:docMk/>
            <pc:sldMk cId="169858358" sldId="855"/>
            <ac:spMk id="9" creationId="{59C4C721-26E9-87E9-55E1-99B566EE6A0D}"/>
          </ac:spMkLst>
        </pc:spChg>
        <pc:spChg chg="mod">
          <ac:chgData name="Aaron J Masino" userId="2136f450-c1a6-467a-901d-8891005589d6" providerId="ADAL" clId="{ACC460FB-EDC5-55C8-B349-F928A764A37C}" dt="2025-08-26T23:18:45.990" v="12980" actId="20577"/>
          <ac:spMkLst>
            <pc:docMk/>
            <pc:sldMk cId="169858358" sldId="855"/>
            <ac:spMk id="11" creationId="{F083A793-253E-2FEA-6555-D044430E802D}"/>
          </ac:spMkLst>
        </pc:spChg>
        <pc:spChg chg="mod">
          <ac:chgData name="Aaron J Masino" userId="2136f450-c1a6-467a-901d-8891005589d6" providerId="ADAL" clId="{ACC460FB-EDC5-55C8-B349-F928A764A37C}" dt="2025-08-26T23:18:45.990" v="12980" actId="20577"/>
          <ac:spMkLst>
            <pc:docMk/>
            <pc:sldMk cId="169858358" sldId="855"/>
            <ac:spMk id="14" creationId="{9ED25E2B-89B3-3F88-FEB4-E79627B9AD7A}"/>
          </ac:spMkLst>
        </pc:spChg>
        <pc:spChg chg="mod">
          <ac:chgData name="Aaron J Masino" userId="2136f450-c1a6-467a-901d-8891005589d6" providerId="ADAL" clId="{ACC460FB-EDC5-55C8-B349-F928A764A37C}" dt="2025-08-26T23:18:45.990" v="12980" actId="20577"/>
          <ac:spMkLst>
            <pc:docMk/>
            <pc:sldMk cId="169858358" sldId="855"/>
            <ac:spMk id="16" creationId="{FD0E060E-4DBA-C5EA-9F9E-F9E629469D55}"/>
          </ac:spMkLst>
        </pc:spChg>
        <pc:grpChg chg="add mod">
          <ac:chgData name="Aaron J Masino" userId="2136f450-c1a6-467a-901d-8891005589d6" providerId="ADAL" clId="{ACC460FB-EDC5-55C8-B349-F928A764A37C}" dt="2025-08-26T23:18:45.990" v="12980" actId="20577"/>
          <ac:grpSpMkLst>
            <pc:docMk/>
            <pc:sldMk cId="169858358" sldId="855"/>
            <ac:grpSpMk id="4" creationId="{790255C1-2B2A-082D-8556-7B6BEBEECB40}"/>
          </ac:grpSpMkLst>
        </pc:grpChg>
        <pc:grpChg chg="add mod">
          <ac:chgData name="Aaron J Masino" userId="2136f450-c1a6-467a-901d-8891005589d6" providerId="ADAL" clId="{ACC460FB-EDC5-55C8-B349-F928A764A37C}" dt="2025-08-26T23:18:45.990" v="12980" actId="20577"/>
          <ac:grpSpMkLst>
            <pc:docMk/>
            <pc:sldMk cId="169858358" sldId="855"/>
            <ac:grpSpMk id="8" creationId="{B3C9AD1E-C18C-8AE0-EB1B-77D4B1C757B4}"/>
          </ac:grpSpMkLst>
        </pc:grpChg>
        <pc:grpChg chg="add mod">
          <ac:chgData name="Aaron J Masino" userId="2136f450-c1a6-467a-901d-8891005589d6" providerId="ADAL" clId="{ACC460FB-EDC5-55C8-B349-F928A764A37C}" dt="2025-08-26T23:18:45.990" v="12980" actId="20577"/>
          <ac:grpSpMkLst>
            <pc:docMk/>
            <pc:sldMk cId="169858358" sldId="855"/>
            <ac:grpSpMk id="13" creationId="{EBA21098-BAFB-71D6-CC5A-CA8E4987CF2C}"/>
          </ac:grpSpMkLst>
        </pc:grpChg>
        <pc:grpChg chg="add mod">
          <ac:chgData name="Aaron J Masino" userId="2136f450-c1a6-467a-901d-8891005589d6" providerId="ADAL" clId="{ACC460FB-EDC5-55C8-B349-F928A764A37C}" dt="2025-08-26T23:18:45.990" v="12980" actId="20577"/>
          <ac:grpSpMkLst>
            <pc:docMk/>
            <pc:sldMk cId="169858358" sldId="855"/>
            <ac:grpSpMk id="17" creationId="{94EA9700-EFD2-F85D-C30C-966C23E1A749}"/>
          </ac:grpSpMkLst>
        </pc:grpChg>
        <pc:cxnChg chg="mod">
          <ac:chgData name="Aaron J Masino" userId="2136f450-c1a6-467a-901d-8891005589d6" providerId="ADAL" clId="{ACC460FB-EDC5-55C8-B349-F928A764A37C}" dt="2025-08-26T21:04:49.475" v="11888"/>
          <ac:cxnSpMkLst>
            <pc:docMk/>
            <pc:sldMk cId="169858358" sldId="855"/>
            <ac:cxnSpMk id="6" creationId="{41173E30-F6E2-31C3-BD8A-9B8A5ECCF44D}"/>
          </ac:cxnSpMkLst>
        </pc:cxnChg>
        <pc:cxnChg chg="mod">
          <ac:chgData name="Aaron J Masino" userId="2136f450-c1a6-467a-901d-8891005589d6" providerId="ADAL" clId="{ACC460FB-EDC5-55C8-B349-F928A764A37C}" dt="2025-08-26T21:10:50.191" v="11935" actId="20577"/>
          <ac:cxnSpMkLst>
            <pc:docMk/>
            <pc:sldMk cId="169858358" sldId="855"/>
            <ac:cxnSpMk id="10" creationId="{63844515-6BE5-BD7A-DD70-26512D16FF98}"/>
          </ac:cxnSpMkLst>
        </pc:cxnChg>
        <pc:cxnChg chg="mod">
          <ac:chgData name="Aaron J Masino" userId="2136f450-c1a6-467a-901d-8891005589d6" providerId="ADAL" clId="{ACC460FB-EDC5-55C8-B349-F928A764A37C}" dt="2025-08-26T21:06:28.540" v="11914"/>
          <ac:cxnSpMkLst>
            <pc:docMk/>
            <pc:sldMk cId="169858358" sldId="855"/>
            <ac:cxnSpMk id="15" creationId="{7FC40CDC-D49C-85E8-8AEE-2BDE4B24A433}"/>
          </ac:cxnSpMkLst>
        </pc:cxnChg>
      </pc:sldChg>
      <pc:sldChg chg="new del">
        <pc:chgData name="Aaron J Masino" userId="2136f450-c1a6-467a-901d-8891005589d6" providerId="ADAL" clId="{ACC460FB-EDC5-55C8-B349-F928A764A37C}" dt="2025-08-25T22:56:42.585" v="11261" actId="680"/>
        <pc:sldMkLst>
          <pc:docMk/>
          <pc:sldMk cId="3300297732" sldId="855"/>
        </pc:sldMkLst>
      </pc:sldChg>
      <pc:sldChg chg="addSp modSp add mod modAnim">
        <pc:chgData name="Aaron J Masino" userId="2136f450-c1a6-467a-901d-8891005589d6" providerId="ADAL" clId="{ACC460FB-EDC5-55C8-B349-F928A764A37C}" dt="2025-08-26T22:27:54.650" v="12783" actId="167"/>
        <pc:sldMkLst>
          <pc:docMk/>
          <pc:sldMk cId="3397019369" sldId="856"/>
        </pc:sldMkLst>
        <pc:spChg chg="mod">
          <ac:chgData name="Aaron J Masino" userId="2136f450-c1a6-467a-901d-8891005589d6" providerId="ADAL" clId="{ACC460FB-EDC5-55C8-B349-F928A764A37C}" dt="2025-08-26T22:17:23.236" v="12576" actId="20577"/>
          <ac:spMkLst>
            <pc:docMk/>
            <pc:sldMk cId="3397019369" sldId="856"/>
            <ac:spMk id="2" creationId="{5E8FAC4E-649A-E654-869A-6B68E5F79D7F}"/>
          </ac:spMkLst>
        </pc:spChg>
        <pc:spChg chg="mod">
          <ac:chgData name="Aaron J Masino" userId="2136f450-c1a6-467a-901d-8891005589d6" providerId="ADAL" clId="{ACC460FB-EDC5-55C8-B349-F928A764A37C}" dt="2025-08-26T22:15:19.270" v="12433" actId="207"/>
          <ac:spMkLst>
            <pc:docMk/>
            <pc:sldMk cId="3397019369" sldId="856"/>
            <ac:spMk id="3" creationId="{8E1A1D8C-8520-7B89-52F6-7CFD83DAD141}"/>
          </ac:spMkLst>
        </pc:spChg>
        <pc:spChg chg="add mod">
          <ac:chgData name="Aaron J Masino" userId="2136f450-c1a6-467a-901d-8891005589d6" providerId="ADAL" clId="{ACC460FB-EDC5-55C8-B349-F928A764A37C}" dt="2025-08-26T22:16:49.401" v="12559" actId="20577"/>
          <ac:spMkLst>
            <pc:docMk/>
            <pc:sldMk cId="3397019369" sldId="856"/>
            <ac:spMk id="4" creationId="{D8D899D9-C7ED-451E-DE1B-3229CB648E80}"/>
          </ac:spMkLst>
        </pc:spChg>
        <pc:spChg chg="add mod">
          <ac:chgData name="Aaron J Masino" userId="2136f450-c1a6-467a-901d-8891005589d6" providerId="ADAL" clId="{ACC460FB-EDC5-55C8-B349-F928A764A37C}" dt="2025-08-26T22:27:47.986" v="12782" actId="167"/>
          <ac:spMkLst>
            <pc:docMk/>
            <pc:sldMk cId="3397019369" sldId="856"/>
            <ac:spMk id="6" creationId="{5830125D-F5E2-E807-44B9-EBDA22C3C36D}"/>
          </ac:spMkLst>
        </pc:spChg>
        <pc:grpChg chg="add mod">
          <ac:chgData name="Aaron J Masino" userId="2136f450-c1a6-467a-901d-8891005589d6" providerId="ADAL" clId="{ACC460FB-EDC5-55C8-B349-F928A764A37C}" dt="2025-08-26T22:27:54.650" v="12783" actId="167"/>
          <ac:grpSpMkLst>
            <pc:docMk/>
            <pc:sldMk cId="3397019369" sldId="856"/>
            <ac:grpSpMk id="15" creationId="{A8A4ADD2-84C0-D24A-F13A-1D5D90795D5B}"/>
          </ac:grpSpMkLst>
        </pc:grpChg>
        <pc:cxnChg chg="add mod">
          <ac:chgData name="Aaron J Masino" userId="2136f450-c1a6-467a-901d-8891005589d6" providerId="ADAL" clId="{ACC460FB-EDC5-55C8-B349-F928A764A37C}" dt="2025-08-26T22:16:02.220" v="12446" actId="14100"/>
          <ac:cxnSpMkLst>
            <pc:docMk/>
            <pc:sldMk cId="3397019369" sldId="856"/>
            <ac:cxnSpMk id="5" creationId="{C7B7CBA2-842A-E34C-E3BB-DA9DE81F724F}"/>
          </ac:cxnSpMkLst>
        </pc:cxnChg>
      </pc:sldChg>
      <pc:sldChg chg="addSp delSp modSp add mod modAnim">
        <pc:chgData name="Aaron J Masino" userId="2136f450-c1a6-467a-901d-8891005589d6" providerId="ADAL" clId="{ACC460FB-EDC5-55C8-B349-F928A764A37C}" dt="2025-08-27T12:17:25.370" v="14998" actId="207"/>
        <pc:sldMkLst>
          <pc:docMk/>
          <pc:sldMk cId="1107404079" sldId="857"/>
        </pc:sldMkLst>
        <pc:spChg chg="mod">
          <ac:chgData name="Aaron J Masino" userId="2136f450-c1a6-467a-901d-8891005589d6" providerId="ADAL" clId="{ACC460FB-EDC5-55C8-B349-F928A764A37C}" dt="2025-08-26T22:26:54.046" v="12712" actId="20577"/>
          <ac:spMkLst>
            <pc:docMk/>
            <pc:sldMk cId="1107404079" sldId="857"/>
            <ac:spMk id="2" creationId="{F4FD60D8-8294-035A-9BB0-771489D21DEA}"/>
          </ac:spMkLst>
        </pc:spChg>
        <pc:spChg chg="mod">
          <ac:chgData name="Aaron J Masino" userId="2136f450-c1a6-467a-901d-8891005589d6" providerId="ADAL" clId="{ACC460FB-EDC5-55C8-B349-F928A764A37C}" dt="2025-08-27T12:17:25.370" v="14998" actId="207"/>
          <ac:spMkLst>
            <pc:docMk/>
            <pc:sldMk cId="1107404079" sldId="857"/>
            <ac:spMk id="3" creationId="{FA1F3819-DD94-1B57-9758-A6AECB7E06D0}"/>
          </ac:spMkLst>
        </pc:spChg>
        <pc:spChg chg="del">
          <ac:chgData name="Aaron J Masino" userId="2136f450-c1a6-467a-901d-8891005589d6" providerId="ADAL" clId="{ACC460FB-EDC5-55C8-B349-F928A764A37C}" dt="2025-08-26T22:17:43.928" v="12598" actId="478"/>
          <ac:spMkLst>
            <pc:docMk/>
            <pc:sldMk cId="1107404079" sldId="857"/>
            <ac:spMk id="4" creationId="{6C195C4C-40A1-3887-41B3-6146B787968D}"/>
          </ac:spMkLst>
        </pc:spChg>
        <pc:spChg chg="del">
          <ac:chgData name="Aaron J Masino" userId="2136f450-c1a6-467a-901d-8891005589d6" providerId="ADAL" clId="{ACC460FB-EDC5-55C8-B349-F928A764A37C}" dt="2025-08-26T22:17:46.388" v="12599" actId="478"/>
          <ac:spMkLst>
            <pc:docMk/>
            <pc:sldMk cId="1107404079" sldId="857"/>
            <ac:spMk id="6" creationId="{C6D0D07E-9191-0660-1483-550D304EC0C2}"/>
          </ac:spMkLst>
        </pc:spChg>
        <pc:spChg chg="add mod">
          <ac:chgData name="Aaron J Masino" userId="2136f450-c1a6-467a-901d-8891005589d6" providerId="ADAL" clId="{ACC460FB-EDC5-55C8-B349-F928A764A37C}" dt="2025-08-26T23:23:06.094" v="13081" actId="14100"/>
          <ac:spMkLst>
            <pc:docMk/>
            <pc:sldMk cId="1107404079" sldId="857"/>
            <ac:spMk id="7" creationId="{285F3538-6F92-3D03-D790-1029F894714A}"/>
          </ac:spMkLst>
        </pc:spChg>
        <pc:spChg chg="add mod">
          <ac:chgData name="Aaron J Masino" userId="2136f450-c1a6-467a-901d-8891005589d6" providerId="ADAL" clId="{ACC460FB-EDC5-55C8-B349-F928A764A37C}" dt="2025-08-26T23:24:07.619" v="13087" actId="14100"/>
          <ac:spMkLst>
            <pc:docMk/>
            <pc:sldMk cId="1107404079" sldId="857"/>
            <ac:spMk id="9" creationId="{4690C858-C924-933B-9FB5-B5395C8619A9}"/>
          </ac:spMkLst>
        </pc:spChg>
        <pc:grpChg chg="add">
          <ac:chgData name="Aaron J Masino" userId="2136f450-c1a6-467a-901d-8891005589d6" providerId="ADAL" clId="{ACC460FB-EDC5-55C8-B349-F928A764A37C}" dt="2025-08-26T23:23:48.641" v="13084" actId="164"/>
          <ac:grpSpMkLst>
            <pc:docMk/>
            <pc:sldMk cId="1107404079" sldId="857"/>
            <ac:grpSpMk id="10" creationId="{9B0B1C65-437C-CC06-B397-3AB67238D8F1}"/>
          </ac:grpSpMkLst>
        </pc:grpChg>
        <pc:cxnChg chg="del mod">
          <ac:chgData name="Aaron J Masino" userId="2136f450-c1a6-467a-901d-8891005589d6" providerId="ADAL" clId="{ACC460FB-EDC5-55C8-B349-F928A764A37C}" dt="2025-08-26T22:17:43.928" v="12598" actId="478"/>
          <ac:cxnSpMkLst>
            <pc:docMk/>
            <pc:sldMk cId="1107404079" sldId="857"/>
            <ac:cxnSpMk id="5" creationId="{F9033866-C901-5E29-882A-507DDE1D3591}"/>
          </ac:cxnSpMkLst>
        </pc:cxnChg>
        <pc:cxnChg chg="add mod">
          <ac:chgData name="Aaron J Masino" userId="2136f450-c1a6-467a-901d-8891005589d6" providerId="ADAL" clId="{ACC460FB-EDC5-55C8-B349-F928A764A37C}" dt="2025-08-26T23:24:07.619" v="13087" actId="14100"/>
          <ac:cxnSpMkLst>
            <pc:docMk/>
            <pc:sldMk cId="1107404079" sldId="857"/>
            <ac:cxnSpMk id="8" creationId="{E817A4AD-9C01-7AAF-8E2B-03C8684A4A51}"/>
          </ac:cxnSpMkLst>
        </pc:cxnChg>
      </pc:sldChg>
      <pc:sldChg chg="modSp new mod modAnim">
        <pc:chgData name="Aaron J Masino" userId="2136f450-c1a6-467a-901d-8891005589d6" providerId="ADAL" clId="{ACC460FB-EDC5-55C8-B349-F928A764A37C}" dt="2025-08-27T12:31:04.965" v="15236" actId="20577"/>
        <pc:sldMkLst>
          <pc:docMk/>
          <pc:sldMk cId="1663493171" sldId="858"/>
        </pc:sldMkLst>
        <pc:spChg chg="mod">
          <ac:chgData name="Aaron J Masino" userId="2136f450-c1a6-467a-901d-8891005589d6" providerId="ADAL" clId="{ACC460FB-EDC5-55C8-B349-F928A764A37C}" dt="2025-08-27T12:12:26.450" v="14593" actId="20577"/>
          <ac:spMkLst>
            <pc:docMk/>
            <pc:sldMk cId="1663493171" sldId="858"/>
            <ac:spMk id="2" creationId="{2E62B816-EF8A-6EB6-9D21-46B8FC561A69}"/>
          </ac:spMkLst>
        </pc:spChg>
        <pc:spChg chg="mod">
          <ac:chgData name="Aaron J Masino" userId="2136f450-c1a6-467a-901d-8891005589d6" providerId="ADAL" clId="{ACC460FB-EDC5-55C8-B349-F928A764A37C}" dt="2025-08-27T12:31:04.965" v="15236" actId="20577"/>
          <ac:spMkLst>
            <pc:docMk/>
            <pc:sldMk cId="1663493171" sldId="858"/>
            <ac:spMk id="3" creationId="{D10C48B3-F904-C8AF-3794-0E6AADD217A2}"/>
          </ac:spMkLst>
        </pc:spChg>
      </pc:sldChg>
      <pc:sldChg chg="modSp new mod modAnim">
        <pc:chgData name="Aaron J Masino" userId="2136f450-c1a6-467a-901d-8891005589d6" providerId="ADAL" clId="{ACC460FB-EDC5-55C8-B349-F928A764A37C}" dt="2025-08-27T12:42:55.168" v="15900" actId="207"/>
        <pc:sldMkLst>
          <pc:docMk/>
          <pc:sldMk cId="2779599863" sldId="859"/>
        </pc:sldMkLst>
        <pc:spChg chg="mod">
          <ac:chgData name="Aaron J Masino" userId="2136f450-c1a6-467a-901d-8891005589d6" providerId="ADAL" clId="{ACC460FB-EDC5-55C8-B349-F928A764A37C}" dt="2025-08-27T12:37:22.171" v="15314" actId="20577"/>
          <ac:spMkLst>
            <pc:docMk/>
            <pc:sldMk cId="2779599863" sldId="859"/>
            <ac:spMk id="2" creationId="{568849D3-11F8-99ED-147F-105A1E40EACD}"/>
          </ac:spMkLst>
        </pc:spChg>
        <pc:spChg chg="mod">
          <ac:chgData name="Aaron J Masino" userId="2136f450-c1a6-467a-901d-8891005589d6" providerId="ADAL" clId="{ACC460FB-EDC5-55C8-B349-F928A764A37C}" dt="2025-08-27T12:42:55.168" v="15900" actId="207"/>
          <ac:spMkLst>
            <pc:docMk/>
            <pc:sldMk cId="2779599863" sldId="859"/>
            <ac:spMk id="3" creationId="{9B69C6A0-46C3-1436-13A7-FDAC44A14B75}"/>
          </ac:spMkLst>
        </pc:spChg>
      </pc:sldChg>
      <pc:sldChg chg="addSp delSp modSp new mod">
        <pc:chgData name="Aaron J Masino" userId="2136f450-c1a6-467a-901d-8891005589d6" providerId="ADAL" clId="{ACC460FB-EDC5-55C8-B349-F928A764A37C}" dt="2025-08-27T12:22:14.241" v="15135" actId="20577"/>
        <pc:sldMkLst>
          <pc:docMk/>
          <pc:sldMk cId="49678624" sldId="860"/>
        </pc:sldMkLst>
        <pc:spChg chg="mod">
          <ac:chgData name="Aaron J Masino" userId="2136f450-c1a6-467a-901d-8891005589d6" providerId="ADAL" clId="{ACC460FB-EDC5-55C8-B349-F928A764A37C}" dt="2025-08-27T11:23:43.949" v="13784" actId="20577"/>
          <ac:spMkLst>
            <pc:docMk/>
            <pc:sldMk cId="49678624" sldId="860"/>
            <ac:spMk id="2" creationId="{59F37FEC-9EC7-96BB-941F-0DCFBC4E3D25}"/>
          </ac:spMkLst>
        </pc:spChg>
        <pc:spChg chg="mod">
          <ac:chgData name="Aaron J Masino" userId="2136f450-c1a6-467a-901d-8891005589d6" providerId="ADAL" clId="{ACC460FB-EDC5-55C8-B349-F928A764A37C}" dt="2025-08-27T12:22:14.241" v="15135" actId="20577"/>
          <ac:spMkLst>
            <pc:docMk/>
            <pc:sldMk cId="49678624" sldId="860"/>
            <ac:spMk id="3" creationId="{FA9FF027-27E8-7596-3DC2-67D137345000}"/>
          </ac:spMkLst>
        </pc:spChg>
        <pc:spChg chg="mod topLvl">
          <ac:chgData name="Aaron J Masino" userId="2136f450-c1a6-467a-901d-8891005589d6" providerId="ADAL" clId="{ACC460FB-EDC5-55C8-B349-F928A764A37C}" dt="2025-08-27T12:04:26.400" v="14306" actId="165"/>
          <ac:spMkLst>
            <pc:docMk/>
            <pc:sldMk cId="49678624" sldId="860"/>
            <ac:spMk id="13" creationId="{643DD936-ED23-0F61-9EF2-29809C05606A}"/>
          </ac:spMkLst>
        </pc:spChg>
        <pc:spChg chg="del mod topLvl">
          <ac:chgData name="Aaron J Masino" userId="2136f450-c1a6-467a-901d-8891005589d6" providerId="ADAL" clId="{ACC460FB-EDC5-55C8-B349-F928A764A37C}" dt="2025-08-27T12:06:59.016" v="14354" actId="478"/>
          <ac:spMkLst>
            <pc:docMk/>
            <pc:sldMk cId="49678624" sldId="860"/>
            <ac:spMk id="17" creationId="{AF26E626-071C-A5E9-4966-CBEADB14B2C7}"/>
          </ac:spMkLst>
        </pc:spChg>
        <pc:spChg chg="del mod topLvl">
          <ac:chgData name="Aaron J Masino" userId="2136f450-c1a6-467a-901d-8891005589d6" providerId="ADAL" clId="{ACC460FB-EDC5-55C8-B349-F928A764A37C}" dt="2025-08-27T12:06:59.016" v="14354" actId="478"/>
          <ac:spMkLst>
            <pc:docMk/>
            <pc:sldMk cId="49678624" sldId="860"/>
            <ac:spMk id="18" creationId="{6EB55E06-E352-EAE2-1A21-B3C1D56E849D}"/>
          </ac:spMkLst>
        </pc:spChg>
        <pc:spChg chg="del topLvl">
          <ac:chgData name="Aaron J Masino" userId="2136f450-c1a6-467a-901d-8891005589d6" providerId="ADAL" clId="{ACC460FB-EDC5-55C8-B349-F928A764A37C}" dt="2025-08-27T12:06:59.016" v="14354" actId="478"/>
          <ac:spMkLst>
            <pc:docMk/>
            <pc:sldMk cId="49678624" sldId="860"/>
            <ac:spMk id="19" creationId="{75EF0D1F-9A60-4879-458A-A4BB051A2BB5}"/>
          </ac:spMkLst>
        </pc:spChg>
        <pc:spChg chg="del topLvl">
          <ac:chgData name="Aaron J Masino" userId="2136f450-c1a6-467a-901d-8891005589d6" providerId="ADAL" clId="{ACC460FB-EDC5-55C8-B349-F928A764A37C}" dt="2025-08-27T12:06:59.016" v="14354" actId="478"/>
          <ac:spMkLst>
            <pc:docMk/>
            <pc:sldMk cId="49678624" sldId="860"/>
            <ac:spMk id="20" creationId="{2DF870C4-4657-F01B-5138-830D2EF4BF8A}"/>
          </ac:spMkLst>
        </pc:spChg>
        <pc:spChg chg="del mod topLvl">
          <ac:chgData name="Aaron J Masino" userId="2136f450-c1a6-467a-901d-8891005589d6" providerId="ADAL" clId="{ACC460FB-EDC5-55C8-B349-F928A764A37C}" dt="2025-08-27T12:04:31.877" v="14307" actId="478"/>
          <ac:spMkLst>
            <pc:docMk/>
            <pc:sldMk cId="49678624" sldId="860"/>
            <ac:spMk id="21" creationId="{23622C39-A173-1E83-4846-66077972D073}"/>
          </ac:spMkLst>
        </pc:spChg>
        <pc:spChg chg="mod">
          <ac:chgData name="Aaron J Masino" userId="2136f450-c1a6-467a-901d-8891005589d6" providerId="ADAL" clId="{ACC460FB-EDC5-55C8-B349-F928A764A37C}" dt="2025-08-27T12:06:34.445" v="14350" actId="20577"/>
          <ac:spMkLst>
            <pc:docMk/>
            <pc:sldMk cId="49678624" sldId="860"/>
            <ac:spMk id="30" creationId="{CF4DB200-CDA0-DDE7-3AC0-5694235F6AF2}"/>
          </ac:spMkLst>
        </pc:spChg>
        <pc:spChg chg="mod">
          <ac:chgData name="Aaron J Masino" userId="2136f450-c1a6-467a-901d-8891005589d6" providerId="ADAL" clId="{ACC460FB-EDC5-55C8-B349-F928A764A37C}" dt="2025-08-27T12:04:04.461" v="14302"/>
          <ac:spMkLst>
            <pc:docMk/>
            <pc:sldMk cId="49678624" sldId="860"/>
            <ac:spMk id="31" creationId="{6F3039D9-69CB-643F-733A-2526B4F1D1D2}"/>
          </ac:spMkLst>
        </pc:spChg>
        <pc:spChg chg="mod">
          <ac:chgData name="Aaron J Masino" userId="2136f450-c1a6-467a-901d-8891005589d6" providerId="ADAL" clId="{ACC460FB-EDC5-55C8-B349-F928A764A37C}" dt="2025-08-27T12:04:04.461" v="14302"/>
          <ac:spMkLst>
            <pc:docMk/>
            <pc:sldMk cId="49678624" sldId="860"/>
            <ac:spMk id="32" creationId="{33F56635-1307-2391-634C-07018DFEBE1B}"/>
          </ac:spMkLst>
        </pc:spChg>
        <pc:spChg chg="mod">
          <ac:chgData name="Aaron J Masino" userId="2136f450-c1a6-467a-901d-8891005589d6" providerId="ADAL" clId="{ACC460FB-EDC5-55C8-B349-F928A764A37C}" dt="2025-08-27T12:04:04.461" v="14302"/>
          <ac:spMkLst>
            <pc:docMk/>
            <pc:sldMk cId="49678624" sldId="860"/>
            <ac:spMk id="33" creationId="{E6ECE572-0B17-2CA3-9395-0F632859AC71}"/>
          </ac:spMkLst>
        </pc:spChg>
        <pc:spChg chg="mod">
          <ac:chgData name="Aaron J Masino" userId="2136f450-c1a6-467a-901d-8891005589d6" providerId="ADAL" clId="{ACC460FB-EDC5-55C8-B349-F928A764A37C}" dt="2025-08-27T12:04:04.461" v="14302"/>
          <ac:spMkLst>
            <pc:docMk/>
            <pc:sldMk cId="49678624" sldId="860"/>
            <ac:spMk id="34" creationId="{25AE2E28-1AF3-8508-20A2-7038E8CE16F6}"/>
          </ac:spMkLst>
        </pc:spChg>
        <pc:spChg chg="del mod topLvl">
          <ac:chgData name="Aaron J Masino" userId="2136f450-c1a6-467a-901d-8891005589d6" providerId="ADAL" clId="{ACC460FB-EDC5-55C8-B349-F928A764A37C}" dt="2025-08-27T12:06:59.016" v="14354" actId="478"/>
          <ac:spMkLst>
            <pc:docMk/>
            <pc:sldMk cId="49678624" sldId="860"/>
            <ac:spMk id="36" creationId="{981356FB-0D14-3B5D-ED6F-A0FE2886154F}"/>
          </ac:spMkLst>
        </pc:spChg>
        <pc:spChg chg="mod">
          <ac:chgData name="Aaron J Masino" userId="2136f450-c1a6-467a-901d-8891005589d6" providerId="ADAL" clId="{ACC460FB-EDC5-55C8-B349-F928A764A37C}" dt="2025-08-27T12:04:04.461" v="14302"/>
          <ac:spMkLst>
            <pc:docMk/>
            <pc:sldMk cId="49678624" sldId="860"/>
            <ac:spMk id="39" creationId="{C6B5A0A8-56A0-1AEC-5E7B-73DAABD1A97E}"/>
          </ac:spMkLst>
        </pc:spChg>
        <pc:spChg chg="mod">
          <ac:chgData name="Aaron J Masino" userId="2136f450-c1a6-467a-901d-8891005589d6" providerId="ADAL" clId="{ACC460FB-EDC5-55C8-B349-F928A764A37C}" dt="2025-08-27T12:04:04.461" v="14302"/>
          <ac:spMkLst>
            <pc:docMk/>
            <pc:sldMk cId="49678624" sldId="860"/>
            <ac:spMk id="40" creationId="{782ACF56-8F2C-0260-1965-33F6E0DD6B37}"/>
          </ac:spMkLst>
        </pc:spChg>
        <pc:spChg chg="mod">
          <ac:chgData name="Aaron J Masino" userId="2136f450-c1a6-467a-901d-8891005589d6" providerId="ADAL" clId="{ACC460FB-EDC5-55C8-B349-F928A764A37C}" dt="2025-08-27T12:04:04.461" v="14302"/>
          <ac:spMkLst>
            <pc:docMk/>
            <pc:sldMk cId="49678624" sldId="860"/>
            <ac:spMk id="59" creationId="{64A04573-3DA9-6856-B6EF-D4BF65769959}"/>
          </ac:spMkLst>
        </pc:spChg>
        <pc:spChg chg="mod">
          <ac:chgData name="Aaron J Masino" userId="2136f450-c1a6-467a-901d-8891005589d6" providerId="ADAL" clId="{ACC460FB-EDC5-55C8-B349-F928A764A37C}" dt="2025-08-27T12:04:04.461" v="14302"/>
          <ac:spMkLst>
            <pc:docMk/>
            <pc:sldMk cId="49678624" sldId="860"/>
            <ac:spMk id="60" creationId="{BC880235-22DE-FB36-F5E0-DA04BD522C9C}"/>
          </ac:spMkLst>
        </pc:spChg>
        <pc:spChg chg="add del">
          <ac:chgData name="Aaron J Masino" userId="2136f450-c1a6-467a-901d-8891005589d6" providerId="ADAL" clId="{ACC460FB-EDC5-55C8-B349-F928A764A37C}" dt="2025-08-27T12:07:47.542" v="14388" actId="22"/>
          <ac:spMkLst>
            <pc:docMk/>
            <pc:sldMk cId="49678624" sldId="860"/>
            <ac:spMk id="68" creationId="{50B33AC1-4517-48D7-9657-ADC200C96A93}"/>
          </ac:spMkLst>
        </pc:spChg>
        <pc:spChg chg="add mod">
          <ac:chgData name="Aaron J Masino" userId="2136f450-c1a6-467a-901d-8891005589d6" providerId="ADAL" clId="{ACC460FB-EDC5-55C8-B349-F928A764A37C}" dt="2025-08-27T12:10:41.926" v="14521" actId="20577"/>
          <ac:spMkLst>
            <pc:docMk/>
            <pc:sldMk cId="49678624" sldId="860"/>
            <ac:spMk id="69" creationId="{41A73017-E68A-DCAD-30E4-FD6D0AF31959}"/>
          </ac:spMkLst>
        </pc:spChg>
        <pc:spChg chg="add mod">
          <ac:chgData name="Aaron J Masino" userId="2136f450-c1a6-467a-901d-8891005589d6" providerId="ADAL" clId="{ACC460FB-EDC5-55C8-B349-F928A764A37C}" dt="2025-08-27T12:10:21.965" v="14469" actId="14100"/>
          <ac:spMkLst>
            <pc:docMk/>
            <pc:sldMk cId="49678624" sldId="860"/>
            <ac:spMk id="71" creationId="{06E1B2EC-CDB6-5C2D-8450-7DC03DE4F5F7}"/>
          </ac:spMkLst>
        </pc:spChg>
        <pc:spChg chg="add mod">
          <ac:chgData name="Aaron J Masino" userId="2136f450-c1a6-467a-901d-8891005589d6" providerId="ADAL" clId="{ACC460FB-EDC5-55C8-B349-F928A764A37C}" dt="2025-08-27T12:11:20.424" v="14583" actId="20577"/>
          <ac:spMkLst>
            <pc:docMk/>
            <pc:sldMk cId="49678624" sldId="860"/>
            <ac:spMk id="73" creationId="{883A983C-6FCD-0CE3-EC15-EAF87E4996D0}"/>
          </ac:spMkLst>
        </pc:spChg>
        <pc:spChg chg="add mod">
          <ac:chgData name="Aaron J Masino" userId="2136f450-c1a6-467a-901d-8891005589d6" providerId="ADAL" clId="{ACC460FB-EDC5-55C8-B349-F928A764A37C}" dt="2025-08-27T12:10:59.721" v="14524" actId="14100"/>
          <ac:spMkLst>
            <pc:docMk/>
            <pc:sldMk cId="49678624" sldId="860"/>
            <ac:spMk id="75" creationId="{B35E81F2-41DE-C8D0-77E0-99564703FBE6}"/>
          </ac:spMkLst>
        </pc:spChg>
        <pc:grpChg chg="del mod">
          <ac:chgData name="Aaron J Masino" userId="2136f450-c1a6-467a-901d-8891005589d6" providerId="ADAL" clId="{ACC460FB-EDC5-55C8-B349-F928A764A37C}" dt="2025-08-27T12:04:26.400" v="14306" actId="165"/>
          <ac:grpSpMkLst>
            <pc:docMk/>
            <pc:sldMk cId="49678624" sldId="860"/>
            <ac:grpSpMk id="4" creationId="{DD83C6AE-638E-DE19-DF29-69316C264518}"/>
          </ac:grpSpMkLst>
        </pc:grpChg>
        <pc:grpChg chg="topLvl">
          <ac:chgData name="Aaron J Masino" userId="2136f450-c1a6-467a-901d-8891005589d6" providerId="ADAL" clId="{ACC460FB-EDC5-55C8-B349-F928A764A37C}" dt="2025-08-27T12:04:57.458" v="14312" actId="164"/>
          <ac:grpSpMkLst>
            <pc:docMk/>
            <pc:sldMk cId="49678624" sldId="860"/>
            <ac:grpSpMk id="6" creationId="{E81940FB-0D78-112E-D800-56685ACCD59E}"/>
          </ac:grpSpMkLst>
        </pc:grpChg>
        <pc:grpChg chg="topLvl">
          <ac:chgData name="Aaron J Masino" userId="2136f450-c1a6-467a-901d-8891005589d6" providerId="ADAL" clId="{ACC460FB-EDC5-55C8-B349-F928A764A37C}" dt="2025-08-27T12:04:57.458" v="14312" actId="164"/>
          <ac:grpSpMkLst>
            <pc:docMk/>
            <pc:sldMk cId="49678624" sldId="860"/>
            <ac:grpSpMk id="7" creationId="{B555EDD8-4351-B88B-1275-38341DFDCBF4}"/>
          </ac:grpSpMkLst>
        </pc:grpChg>
        <pc:grpChg chg="topLvl">
          <ac:chgData name="Aaron J Masino" userId="2136f450-c1a6-467a-901d-8891005589d6" providerId="ADAL" clId="{ACC460FB-EDC5-55C8-B349-F928A764A37C}" dt="2025-08-27T12:04:57.458" v="14312" actId="164"/>
          <ac:grpSpMkLst>
            <pc:docMk/>
            <pc:sldMk cId="49678624" sldId="860"/>
            <ac:grpSpMk id="8" creationId="{46BB3AFC-5608-9AE1-55FD-78CF4A56A998}"/>
          </ac:grpSpMkLst>
        </pc:grpChg>
        <pc:grpChg chg="topLvl">
          <ac:chgData name="Aaron J Masino" userId="2136f450-c1a6-467a-901d-8891005589d6" providerId="ADAL" clId="{ACC460FB-EDC5-55C8-B349-F928A764A37C}" dt="2025-08-27T12:04:57.458" v="14312" actId="164"/>
          <ac:grpSpMkLst>
            <pc:docMk/>
            <pc:sldMk cId="49678624" sldId="860"/>
            <ac:grpSpMk id="10" creationId="{AEED88FD-AF37-A3E7-9839-64F38BA28219}"/>
          </ac:grpSpMkLst>
        </pc:grpChg>
        <pc:grpChg chg="topLvl">
          <ac:chgData name="Aaron J Masino" userId="2136f450-c1a6-467a-901d-8891005589d6" providerId="ADAL" clId="{ACC460FB-EDC5-55C8-B349-F928A764A37C}" dt="2025-08-27T12:04:57.458" v="14312" actId="164"/>
          <ac:grpSpMkLst>
            <pc:docMk/>
            <pc:sldMk cId="49678624" sldId="860"/>
            <ac:grpSpMk id="11" creationId="{70A51D94-8C4E-ED60-5A28-C1111D798130}"/>
          </ac:grpSpMkLst>
        </pc:grpChg>
        <pc:grpChg chg="topLvl">
          <ac:chgData name="Aaron J Masino" userId="2136f450-c1a6-467a-901d-8891005589d6" providerId="ADAL" clId="{ACC460FB-EDC5-55C8-B349-F928A764A37C}" dt="2025-08-27T12:04:57.458" v="14312" actId="164"/>
          <ac:grpSpMkLst>
            <pc:docMk/>
            <pc:sldMk cId="49678624" sldId="860"/>
            <ac:grpSpMk id="12" creationId="{00BBE37F-03FF-DB60-20E2-C28952332313}"/>
          </ac:grpSpMkLst>
        </pc:grpChg>
        <pc:grpChg chg="del">
          <ac:chgData name="Aaron J Masino" userId="2136f450-c1a6-467a-901d-8891005589d6" providerId="ADAL" clId="{ACC460FB-EDC5-55C8-B349-F928A764A37C}" dt="2025-08-27T12:06:15.151" v="14345" actId="165"/>
          <ac:grpSpMkLst>
            <pc:docMk/>
            <pc:sldMk cId="49678624" sldId="860"/>
            <ac:grpSpMk id="14" creationId="{BAB0370E-4755-1FE7-3909-81FD6E5E5089}"/>
          </ac:grpSpMkLst>
        </pc:grpChg>
        <pc:grpChg chg="del">
          <ac:chgData name="Aaron J Masino" userId="2136f450-c1a6-467a-901d-8891005589d6" providerId="ADAL" clId="{ACC460FB-EDC5-55C8-B349-F928A764A37C}" dt="2025-08-27T12:06:59.016" v="14354" actId="478"/>
          <ac:grpSpMkLst>
            <pc:docMk/>
            <pc:sldMk cId="49678624" sldId="860"/>
            <ac:grpSpMk id="15" creationId="{E0A9FB7E-7DCB-14EB-DFEF-5F45F1CE20E5}"/>
          </ac:grpSpMkLst>
        </pc:grpChg>
        <pc:grpChg chg="del topLvl">
          <ac:chgData name="Aaron J Masino" userId="2136f450-c1a6-467a-901d-8891005589d6" providerId="ADAL" clId="{ACC460FB-EDC5-55C8-B349-F928A764A37C}" dt="2025-08-27T12:06:59.016" v="14354" actId="478"/>
          <ac:grpSpMkLst>
            <pc:docMk/>
            <pc:sldMk cId="49678624" sldId="860"/>
            <ac:grpSpMk id="16" creationId="{21F1B27B-6E57-64F8-A0EB-2B1E41751ADC}"/>
          </ac:grpSpMkLst>
        </pc:grpChg>
        <pc:grpChg chg="del mod topLvl">
          <ac:chgData name="Aaron J Masino" userId="2136f450-c1a6-467a-901d-8891005589d6" providerId="ADAL" clId="{ACC460FB-EDC5-55C8-B349-F928A764A37C}" dt="2025-08-27T12:06:59.016" v="14354" actId="478"/>
          <ac:grpSpMkLst>
            <pc:docMk/>
            <pc:sldMk cId="49678624" sldId="860"/>
            <ac:grpSpMk id="35" creationId="{4CD00FAE-E605-F45C-751D-43985A9C4B97}"/>
          </ac:grpSpMkLst>
        </pc:grpChg>
        <pc:grpChg chg="add del mod">
          <ac:chgData name="Aaron J Masino" userId="2136f450-c1a6-467a-901d-8891005589d6" providerId="ADAL" clId="{ACC460FB-EDC5-55C8-B349-F928A764A37C}" dt="2025-08-27T12:04:57.458" v="14312" actId="164"/>
          <ac:grpSpMkLst>
            <pc:docMk/>
            <pc:sldMk cId="49678624" sldId="860"/>
            <ac:grpSpMk id="65" creationId="{E9C88FD7-FDC5-EF68-3ABF-D8317A58A073}"/>
          </ac:grpSpMkLst>
        </pc:grpChg>
        <pc:grpChg chg="add del mod">
          <ac:chgData name="Aaron J Masino" userId="2136f450-c1a6-467a-901d-8891005589d6" providerId="ADAL" clId="{ACC460FB-EDC5-55C8-B349-F928A764A37C}" dt="2025-08-27T12:06:59.016" v="14354" actId="478"/>
          <ac:grpSpMkLst>
            <pc:docMk/>
            <pc:sldMk cId="49678624" sldId="860"/>
            <ac:grpSpMk id="66" creationId="{F676BD41-7F91-050B-73E6-C8489AC857DF}"/>
          </ac:grpSpMkLst>
        </pc:grpChg>
        <pc:grpChg chg="add mod">
          <ac:chgData name="Aaron J Masino" userId="2136f450-c1a6-467a-901d-8891005589d6" providerId="ADAL" clId="{ACC460FB-EDC5-55C8-B349-F928A764A37C}" dt="2025-08-27T12:13:30.780" v="14695" actId="1036"/>
          <ac:grpSpMkLst>
            <pc:docMk/>
            <pc:sldMk cId="49678624" sldId="860"/>
            <ac:grpSpMk id="77" creationId="{75B40496-F9BF-4B62-1F64-0BD46B75A7E9}"/>
          </ac:grpSpMkLst>
        </pc:grpChg>
        <pc:grpChg chg="add mod">
          <ac:chgData name="Aaron J Masino" userId="2136f450-c1a6-467a-901d-8891005589d6" providerId="ADAL" clId="{ACC460FB-EDC5-55C8-B349-F928A764A37C}" dt="2025-08-27T12:13:41.432" v="14720" actId="1036"/>
          <ac:grpSpMkLst>
            <pc:docMk/>
            <pc:sldMk cId="49678624" sldId="860"/>
            <ac:grpSpMk id="78" creationId="{89A67D21-C024-60D5-0D8D-5A7C95360E18}"/>
          </ac:grpSpMkLst>
        </pc:grpChg>
        <pc:cxnChg chg="mod topLvl">
          <ac:chgData name="Aaron J Masino" userId="2136f450-c1a6-467a-901d-8891005589d6" providerId="ADAL" clId="{ACC460FB-EDC5-55C8-B349-F928A764A37C}" dt="2025-08-27T12:06:59.016" v="14354" actId="478"/>
          <ac:cxnSpMkLst>
            <pc:docMk/>
            <pc:sldMk cId="49678624" sldId="860"/>
            <ac:cxnSpMk id="5" creationId="{56E1C55B-3FF7-4539-0FE8-DC11DFE8140C}"/>
          </ac:cxnSpMkLst>
        </pc:cxnChg>
        <pc:cxnChg chg="topLvl">
          <ac:chgData name="Aaron J Masino" userId="2136f450-c1a6-467a-901d-8891005589d6" providerId="ADAL" clId="{ACC460FB-EDC5-55C8-B349-F928A764A37C}" dt="2025-08-27T12:04:57.458" v="14312" actId="164"/>
          <ac:cxnSpMkLst>
            <pc:docMk/>
            <pc:sldMk cId="49678624" sldId="860"/>
            <ac:cxnSpMk id="9" creationId="{BEA5391D-A77B-D65E-C1BC-F1C6072052F0}"/>
          </ac:cxnSpMkLst>
        </pc:cxnChg>
        <pc:cxnChg chg="del mod">
          <ac:chgData name="Aaron J Masino" userId="2136f450-c1a6-467a-901d-8891005589d6" providerId="ADAL" clId="{ACC460FB-EDC5-55C8-B349-F928A764A37C}" dt="2025-08-27T12:04:35.417" v="14308" actId="478"/>
          <ac:cxnSpMkLst>
            <pc:docMk/>
            <pc:sldMk cId="49678624" sldId="860"/>
            <ac:cxnSpMk id="22" creationId="{E47BCACF-0A12-7F7E-6C26-873F1A2421E0}"/>
          </ac:cxnSpMkLst>
        </pc:cxnChg>
        <pc:cxnChg chg="add mod">
          <ac:chgData name="Aaron J Masino" userId="2136f450-c1a6-467a-901d-8891005589d6" providerId="ADAL" clId="{ACC460FB-EDC5-55C8-B349-F928A764A37C}" dt="2025-08-27T12:10:37.832" v="14503" actId="20577"/>
          <ac:cxnSpMkLst>
            <pc:docMk/>
            <pc:sldMk cId="49678624" sldId="860"/>
            <ac:cxnSpMk id="70" creationId="{C17DDB5D-3209-09F9-2D5D-025B5739E22E}"/>
          </ac:cxnSpMkLst>
        </pc:cxnChg>
        <pc:cxnChg chg="add mod">
          <ac:chgData name="Aaron J Masino" userId="2136f450-c1a6-467a-901d-8891005589d6" providerId="ADAL" clId="{ACC460FB-EDC5-55C8-B349-F928A764A37C}" dt="2025-08-27T12:10:59.721" v="14524" actId="14100"/>
          <ac:cxnSpMkLst>
            <pc:docMk/>
            <pc:sldMk cId="49678624" sldId="860"/>
            <ac:cxnSpMk id="74" creationId="{F19DBAA7-C7EC-7450-B940-C8DFC0BEB897}"/>
          </ac:cxnSpMkLst>
        </pc:cxnChg>
      </pc:sldChg>
      <pc:sldChg chg="addSp delSp modSp add mod delAnim modAnim">
        <pc:chgData name="Aaron J Masino" userId="2136f450-c1a6-467a-901d-8891005589d6" providerId="ADAL" clId="{ACC460FB-EDC5-55C8-B349-F928A764A37C}" dt="2025-08-27T12:03:57.824" v="14301" actId="1076"/>
        <pc:sldMkLst>
          <pc:docMk/>
          <pc:sldMk cId="816980069" sldId="861"/>
        </pc:sldMkLst>
        <pc:spChg chg="mod">
          <ac:chgData name="Aaron J Masino" userId="2136f450-c1a6-467a-901d-8891005589d6" providerId="ADAL" clId="{ACC460FB-EDC5-55C8-B349-F928A764A37C}" dt="2025-08-27T12:03:57.824" v="14301" actId="1076"/>
          <ac:spMkLst>
            <pc:docMk/>
            <pc:sldMk cId="816980069" sldId="861"/>
            <ac:spMk id="3" creationId="{9D963E09-47BC-4D02-08DF-B556297BC20F}"/>
          </ac:spMkLst>
        </pc:spChg>
        <pc:spChg chg="add mod topLvl">
          <ac:chgData name="Aaron J Masino" userId="2136f450-c1a6-467a-901d-8891005589d6" providerId="ADAL" clId="{ACC460FB-EDC5-55C8-B349-F928A764A37C}" dt="2025-08-27T11:30:48.887" v="13906" actId="165"/>
          <ac:spMkLst>
            <pc:docMk/>
            <pc:sldMk cId="816980069" sldId="861"/>
            <ac:spMk id="12" creationId="{FAF0DAD5-841C-92F5-2E55-78FB950D0839}"/>
          </ac:spMkLst>
        </pc:spChg>
        <pc:spChg chg="add del mod topLvl">
          <ac:chgData name="Aaron J Masino" userId="2136f450-c1a6-467a-901d-8891005589d6" providerId="ADAL" clId="{ACC460FB-EDC5-55C8-B349-F928A764A37C}" dt="2025-08-27T11:30:10.613" v="13898" actId="165"/>
          <ac:spMkLst>
            <pc:docMk/>
            <pc:sldMk cId="816980069" sldId="861"/>
            <ac:spMk id="18" creationId="{7F6F437D-A3C8-DF91-5692-3CF08D4853F6}"/>
          </ac:spMkLst>
        </pc:spChg>
        <pc:spChg chg="mod topLvl">
          <ac:chgData name="Aaron J Masino" userId="2136f450-c1a6-467a-901d-8891005589d6" providerId="ADAL" clId="{ACC460FB-EDC5-55C8-B349-F928A764A37C}" dt="2025-08-27T11:30:22.652" v="13902" actId="1076"/>
          <ac:spMkLst>
            <pc:docMk/>
            <pc:sldMk cId="816980069" sldId="861"/>
            <ac:spMk id="20" creationId="{D70CCBE5-C073-236C-29F7-0F4577E43D91}"/>
          </ac:spMkLst>
        </pc:spChg>
        <pc:spChg chg="add mod topLvl">
          <ac:chgData name="Aaron J Masino" userId="2136f450-c1a6-467a-901d-8891005589d6" providerId="ADAL" clId="{ACC460FB-EDC5-55C8-B349-F928A764A37C}" dt="2025-08-27T11:30:56.321" v="13914" actId="1038"/>
          <ac:spMkLst>
            <pc:docMk/>
            <pc:sldMk cId="816980069" sldId="861"/>
            <ac:spMk id="21" creationId="{98B0A973-0EE5-6560-92F2-5DF722375EEB}"/>
          </ac:spMkLst>
        </pc:spChg>
        <pc:spChg chg="mod">
          <ac:chgData name="Aaron J Masino" userId="2136f450-c1a6-467a-901d-8891005589d6" providerId="ADAL" clId="{ACC460FB-EDC5-55C8-B349-F928A764A37C}" dt="2025-08-27T11:28:33.856" v="13877"/>
          <ac:spMkLst>
            <pc:docMk/>
            <pc:sldMk cId="816980069" sldId="861"/>
            <ac:spMk id="23" creationId="{A08F7D0C-A04A-D5BF-6443-D2798A16B120}"/>
          </ac:spMkLst>
        </pc:spChg>
        <pc:spChg chg="mod">
          <ac:chgData name="Aaron J Masino" userId="2136f450-c1a6-467a-901d-8891005589d6" providerId="ADAL" clId="{ACC460FB-EDC5-55C8-B349-F928A764A37C}" dt="2025-08-27T11:28:33.856" v="13877"/>
          <ac:spMkLst>
            <pc:docMk/>
            <pc:sldMk cId="816980069" sldId="861"/>
            <ac:spMk id="24" creationId="{E513B2DE-4FCF-151D-57F2-B3E870A367A4}"/>
          </ac:spMkLst>
        </pc:spChg>
        <pc:spChg chg="mod">
          <ac:chgData name="Aaron J Masino" userId="2136f450-c1a6-467a-901d-8891005589d6" providerId="ADAL" clId="{ACC460FB-EDC5-55C8-B349-F928A764A37C}" dt="2025-08-27T11:28:33.856" v="13877"/>
          <ac:spMkLst>
            <pc:docMk/>
            <pc:sldMk cId="816980069" sldId="861"/>
            <ac:spMk id="26" creationId="{447A3F6B-908F-2BF8-EA97-0BEC61C03520}"/>
          </ac:spMkLst>
        </pc:spChg>
        <pc:spChg chg="mod">
          <ac:chgData name="Aaron J Masino" userId="2136f450-c1a6-467a-901d-8891005589d6" providerId="ADAL" clId="{ACC460FB-EDC5-55C8-B349-F928A764A37C}" dt="2025-08-27T11:28:33.856" v="13877"/>
          <ac:spMkLst>
            <pc:docMk/>
            <pc:sldMk cId="816980069" sldId="861"/>
            <ac:spMk id="28" creationId="{BC2653FE-80A0-DF84-AB31-A9C96F45F2C7}"/>
          </ac:spMkLst>
        </pc:spChg>
        <pc:spChg chg="mod">
          <ac:chgData name="Aaron J Masino" userId="2136f450-c1a6-467a-901d-8891005589d6" providerId="ADAL" clId="{ACC460FB-EDC5-55C8-B349-F928A764A37C}" dt="2025-08-27T11:28:33.856" v="13877"/>
          <ac:spMkLst>
            <pc:docMk/>
            <pc:sldMk cId="816980069" sldId="861"/>
            <ac:spMk id="29" creationId="{10429F04-D909-6A48-5339-4E224DCE1516}"/>
          </ac:spMkLst>
        </pc:spChg>
        <pc:spChg chg="add mod">
          <ac:chgData name="Aaron J Masino" userId="2136f450-c1a6-467a-901d-8891005589d6" providerId="ADAL" clId="{ACC460FB-EDC5-55C8-B349-F928A764A37C}" dt="2025-08-27T11:28:36.596" v="13878" actId="1076"/>
          <ac:spMkLst>
            <pc:docMk/>
            <pc:sldMk cId="816980069" sldId="861"/>
            <ac:spMk id="32" creationId="{B9685415-81FA-6FA0-8544-3F18800C7867}"/>
          </ac:spMkLst>
        </pc:spChg>
        <pc:spChg chg="mod">
          <ac:chgData name="Aaron J Masino" userId="2136f450-c1a6-467a-901d-8891005589d6" providerId="ADAL" clId="{ACC460FB-EDC5-55C8-B349-F928A764A37C}" dt="2025-08-27T11:29:01.542" v="13881" actId="20577"/>
          <ac:spMkLst>
            <pc:docMk/>
            <pc:sldMk cId="816980069" sldId="861"/>
            <ac:spMk id="33" creationId="{A4E277CC-091F-D158-DA61-81754EEB41F0}"/>
          </ac:spMkLst>
        </pc:spChg>
        <pc:spChg chg="mod">
          <ac:chgData name="Aaron J Masino" userId="2136f450-c1a6-467a-901d-8891005589d6" providerId="ADAL" clId="{ACC460FB-EDC5-55C8-B349-F928A764A37C}" dt="2025-08-27T11:28:33.856" v="13877"/>
          <ac:spMkLst>
            <pc:docMk/>
            <pc:sldMk cId="816980069" sldId="861"/>
            <ac:spMk id="36" creationId="{C7363E47-6957-E53F-959E-CEAC1D4D9562}"/>
          </ac:spMkLst>
        </pc:spChg>
        <pc:spChg chg="add mod">
          <ac:chgData name="Aaron J Masino" userId="2136f450-c1a6-467a-901d-8891005589d6" providerId="ADAL" clId="{ACC460FB-EDC5-55C8-B349-F928A764A37C}" dt="2025-08-27T11:37:05.784" v="13998" actId="114"/>
          <ac:spMkLst>
            <pc:docMk/>
            <pc:sldMk cId="816980069" sldId="861"/>
            <ac:spMk id="40" creationId="{5D669E6D-D594-9910-B28A-2B291B93CCD2}"/>
          </ac:spMkLst>
        </pc:spChg>
        <pc:spChg chg="mod">
          <ac:chgData name="Aaron J Masino" userId="2136f450-c1a6-467a-901d-8891005589d6" providerId="ADAL" clId="{ACC460FB-EDC5-55C8-B349-F928A764A37C}" dt="2025-08-27T11:37:00.897" v="13996" actId="114"/>
          <ac:spMkLst>
            <pc:docMk/>
            <pc:sldMk cId="816980069" sldId="861"/>
            <ac:spMk id="41" creationId="{A0B3A26E-B855-BF29-EE9C-558B525F6D01}"/>
          </ac:spMkLst>
        </pc:spChg>
        <pc:spChg chg="add mod">
          <ac:chgData name="Aaron J Masino" userId="2136f450-c1a6-467a-901d-8891005589d6" providerId="ADAL" clId="{ACC460FB-EDC5-55C8-B349-F928A764A37C}" dt="2025-08-27T11:37:09.802" v="14000" actId="114"/>
          <ac:spMkLst>
            <pc:docMk/>
            <pc:sldMk cId="816980069" sldId="861"/>
            <ac:spMk id="54" creationId="{CA6BAB7B-A0C4-544A-1ED5-7302E7C4D074}"/>
          </ac:spMkLst>
        </pc:spChg>
        <pc:spChg chg="add mod">
          <ac:chgData name="Aaron J Masino" userId="2136f450-c1a6-467a-901d-8891005589d6" providerId="ADAL" clId="{ACC460FB-EDC5-55C8-B349-F928A764A37C}" dt="2025-08-27T11:45:05.975" v="14116" actId="1076"/>
          <ac:spMkLst>
            <pc:docMk/>
            <pc:sldMk cId="816980069" sldId="861"/>
            <ac:spMk id="61" creationId="{FB78ECCC-6776-875F-AB3D-2462B8439342}"/>
          </ac:spMkLst>
        </pc:spChg>
        <pc:spChg chg="mod topLvl">
          <ac:chgData name="Aaron J Masino" userId="2136f450-c1a6-467a-901d-8891005589d6" providerId="ADAL" clId="{ACC460FB-EDC5-55C8-B349-F928A764A37C}" dt="2025-08-27T11:37:42.291" v="14009" actId="20577"/>
          <ac:spMkLst>
            <pc:docMk/>
            <pc:sldMk cId="816980069" sldId="861"/>
            <ac:spMk id="64" creationId="{B04B9399-7A24-3634-2977-69BD838D6F24}"/>
          </ac:spMkLst>
        </pc:spChg>
        <pc:spChg chg="mod">
          <ac:chgData name="Aaron J Masino" userId="2136f450-c1a6-467a-901d-8891005589d6" providerId="ADAL" clId="{ACC460FB-EDC5-55C8-B349-F928A764A37C}" dt="2025-08-27T11:38:14.055" v="14012" actId="207"/>
          <ac:spMkLst>
            <pc:docMk/>
            <pc:sldMk cId="816980069" sldId="861"/>
            <ac:spMk id="65" creationId="{67D84893-C1E5-0A4A-2301-6426772A1883}"/>
          </ac:spMkLst>
        </pc:spChg>
        <pc:spChg chg="mod">
          <ac:chgData name="Aaron J Masino" userId="2136f450-c1a6-467a-901d-8891005589d6" providerId="ADAL" clId="{ACC460FB-EDC5-55C8-B349-F928A764A37C}" dt="2025-08-27T11:36:51.969" v="13992"/>
          <ac:spMkLst>
            <pc:docMk/>
            <pc:sldMk cId="816980069" sldId="861"/>
            <ac:spMk id="66" creationId="{FD34FA5D-57A0-F676-0F97-2570D951930C}"/>
          </ac:spMkLst>
        </pc:spChg>
        <pc:spChg chg="mod">
          <ac:chgData name="Aaron J Masino" userId="2136f450-c1a6-467a-901d-8891005589d6" providerId="ADAL" clId="{ACC460FB-EDC5-55C8-B349-F928A764A37C}" dt="2025-08-27T11:38:00.789" v="14010" actId="207"/>
          <ac:spMkLst>
            <pc:docMk/>
            <pc:sldMk cId="816980069" sldId="861"/>
            <ac:spMk id="67" creationId="{491310B2-5DFF-4998-BE72-3BF4A196EF7A}"/>
          </ac:spMkLst>
        </pc:spChg>
        <pc:spChg chg="mod">
          <ac:chgData name="Aaron J Masino" userId="2136f450-c1a6-467a-901d-8891005589d6" providerId="ADAL" clId="{ACC460FB-EDC5-55C8-B349-F928A764A37C}" dt="2025-08-27T11:38:07.424" v="14011" actId="207"/>
          <ac:spMkLst>
            <pc:docMk/>
            <pc:sldMk cId="816980069" sldId="861"/>
            <ac:spMk id="68" creationId="{0DB16B88-2B6D-9B8B-8900-460B900C8D4B}"/>
          </ac:spMkLst>
        </pc:spChg>
        <pc:spChg chg="mod topLvl">
          <ac:chgData name="Aaron J Masino" userId="2136f450-c1a6-467a-901d-8891005589d6" providerId="ADAL" clId="{ACC460FB-EDC5-55C8-B349-F928A764A37C}" dt="2025-08-27T11:39:14.656" v="14021" actId="20577"/>
          <ac:spMkLst>
            <pc:docMk/>
            <pc:sldMk cId="816980069" sldId="861"/>
            <ac:spMk id="71" creationId="{237E6B49-B83F-730E-1D5E-1136B5A6BC39}"/>
          </ac:spMkLst>
        </pc:spChg>
        <pc:spChg chg="mod">
          <ac:chgData name="Aaron J Masino" userId="2136f450-c1a6-467a-901d-8891005589d6" providerId="ADAL" clId="{ACC460FB-EDC5-55C8-B349-F928A764A37C}" dt="2025-08-27T11:39:46.831" v="14022" actId="207"/>
          <ac:spMkLst>
            <pc:docMk/>
            <pc:sldMk cId="816980069" sldId="861"/>
            <ac:spMk id="72" creationId="{3CF749CE-449C-F497-3896-3767F7D8956C}"/>
          </ac:spMkLst>
        </pc:spChg>
        <pc:spChg chg="mod">
          <ac:chgData name="Aaron J Masino" userId="2136f450-c1a6-467a-901d-8891005589d6" providerId="ADAL" clId="{ACC460FB-EDC5-55C8-B349-F928A764A37C}" dt="2025-08-27T11:39:57.934" v="14023" actId="207"/>
          <ac:spMkLst>
            <pc:docMk/>
            <pc:sldMk cId="816980069" sldId="861"/>
            <ac:spMk id="73" creationId="{EA8E6A0F-14CD-1B83-5B23-35535DA7876C}"/>
          </ac:spMkLst>
        </pc:spChg>
        <pc:spChg chg="mod">
          <ac:chgData name="Aaron J Masino" userId="2136f450-c1a6-467a-901d-8891005589d6" providerId="ADAL" clId="{ACC460FB-EDC5-55C8-B349-F928A764A37C}" dt="2025-08-27T11:38:28.910" v="14013"/>
          <ac:spMkLst>
            <pc:docMk/>
            <pc:sldMk cId="816980069" sldId="861"/>
            <ac:spMk id="74" creationId="{57ED82C1-B117-64BA-7B70-13A0F66121F8}"/>
          </ac:spMkLst>
        </pc:spChg>
        <pc:spChg chg="mod">
          <ac:chgData name="Aaron J Masino" userId="2136f450-c1a6-467a-901d-8891005589d6" providerId="ADAL" clId="{ACC460FB-EDC5-55C8-B349-F928A764A37C}" dt="2025-08-27T11:38:28.910" v="14013"/>
          <ac:spMkLst>
            <pc:docMk/>
            <pc:sldMk cId="816980069" sldId="861"/>
            <ac:spMk id="75" creationId="{A6D46B1A-B569-B3CE-FC9A-61B21DCB5511}"/>
          </ac:spMkLst>
        </pc:spChg>
        <pc:spChg chg="add del mod topLvl">
          <ac:chgData name="Aaron J Masino" userId="2136f450-c1a6-467a-901d-8891005589d6" providerId="ADAL" clId="{ACC460FB-EDC5-55C8-B349-F928A764A37C}" dt="2025-08-27T11:42:37.445" v="14043" actId="20577"/>
          <ac:spMkLst>
            <pc:docMk/>
            <pc:sldMk cId="816980069" sldId="861"/>
            <ac:spMk id="80" creationId="{6ED7F8E4-7AC5-53D0-4D12-9F89376CF0F8}"/>
          </ac:spMkLst>
        </pc:spChg>
        <pc:spChg chg="mod">
          <ac:chgData name="Aaron J Masino" userId="2136f450-c1a6-467a-901d-8891005589d6" providerId="ADAL" clId="{ACC460FB-EDC5-55C8-B349-F928A764A37C}" dt="2025-08-27T11:42:27.715" v="14038" actId="20577"/>
          <ac:spMkLst>
            <pc:docMk/>
            <pc:sldMk cId="816980069" sldId="861"/>
            <ac:spMk id="81" creationId="{F3D662E1-6860-0EF5-3A48-31D7E636D514}"/>
          </ac:spMkLst>
        </pc:spChg>
        <pc:spChg chg="mod">
          <ac:chgData name="Aaron J Masino" userId="2136f450-c1a6-467a-901d-8891005589d6" providerId="ADAL" clId="{ACC460FB-EDC5-55C8-B349-F928A764A37C}" dt="2025-08-27T11:42:27.715" v="14038" actId="20577"/>
          <ac:spMkLst>
            <pc:docMk/>
            <pc:sldMk cId="816980069" sldId="861"/>
            <ac:spMk id="82" creationId="{4F17A7C2-63F4-EB02-93A2-D670C09C1FF1}"/>
          </ac:spMkLst>
        </pc:spChg>
        <pc:spChg chg="mod">
          <ac:chgData name="Aaron J Masino" userId="2136f450-c1a6-467a-901d-8891005589d6" providerId="ADAL" clId="{ACC460FB-EDC5-55C8-B349-F928A764A37C}" dt="2025-08-27T11:42:27.715" v="14038" actId="20577"/>
          <ac:spMkLst>
            <pc:docMk/>
            <pc:sldMk cId="816980069" sldId="861"/>
            <ac:spMk id="83" creationId="{3DCAFDF3-C4D6-E0A3-8F27-1CCC9002952C}"/>
          </ac:spMkLst>
        </pc:spChg>
        <pc:spChg chg="mod">
          <ac:chgData name="Aaron J Masino" userId="2136f450-c1a6-467a-901d-8891005589d6" providerId="ADAL" clId="{ACC460FB-EDC5-55C8-B349-F928A764A37C}" dt="2025-08-27T11:42:27.715" v="14038" actId="20577"/>
          <ac:spMkLst>
            <pc:docMk/>
            <pc:sldMk cId="816980069" sldId="861"/>
            <ac:spMk id="84" creationId="{BA9A4F41-AE55-8692-DDFD-861893DC09E4}"/>
          </ac:spMkLst>
        </pc:spChg>
        <pc:spChg chg="add mod">
          <ac:chgData name="Aaron J Masino" userId="2136f450-c1a6-467a-901d-8891005589d6" providerId="ADAL" clId="{ACC460FB-EDC5-55C8-B349-F928A764A37C}" dt="2025-08-27T11:45:05.975" v="14116" actId="1076"/>
          <ac:spMkLst>
            <pc:docMk/>
            <pc:sldMk cId="816980069" sldId="861"/>
            <ac:spMk id="85" creationId="{303DEF30-6998-8336-73C0-131DCD8F1A42}"/>
          </ac:spMkLst>
        </pc:spChg>
        <pc:spChg chg="add mod">
          <ac:chgData name="Aaron J Masino" userId="2136f450-c1a6-467a-901d-8891005589d6" providerId="ADAL" clId="{ACC460FB-EDC5-55C8-B349-F928A764A37C}" dt="2025-08-27T11:45:05.975" v="14116" actId="1076"/>
          <ac:spMkLst>
            <pc:docMk/>
            <pc:sldMk cId="816980069" sldId="861"/>
            <ac:spMk id="86" creationId="{AA9A4ADA-21B9-DBB7-AAFB-B9E9816094A4}"/>
          </ac:spMkLst>
        </pc:spChg>
        <pc:spChg chg="add mod">
          <ac:chgData name="Aaron J Masino" userId="2136f450-c1a6-467a-901d-8891005589d6" providerId="ADAL" clId="{ACC460FB-EDC5-55C8-B349-F928A764A37C}" dt="2025-08-27T11:45:05.975" v="14116" actId="1076"/>
          <ac:spMkLst>
            <pc:docMk/>
            <pc:sldMk cId="816980069" sldId="861"/>
            <ac:spMk id="87" creationId="{F66E5433-8D45-81AF-B2E7-BB48A7F3609A}"/>
          </ac:spMkLst>
        </pc:spChg>
        <pc:spChg chg="add mod">
          <ac:chgData name="Aaron J Masino" userId="2136f450-c1a6-467a-901d-8891005589d6" providerId="ADAL" clId="{ACC460FB-EDC5-55C8-B349-F928A764A37C}" dt="2025-08-27T11:45:05.975" v="14116" actId="1076"/>
          <ac:spMkLst>
            <pc:docMk/>
            <pc:sldMk cId="816980069" sldId="861"/>
            <ac:spMk id="88" creationId="{2A59B681-6134-E817-2D95-A702DD387C87}"/>
          </ac:spMkLst>
        </pc:spChg>
        <pc:spChg chg="add mod">
          <ac:chgData name="Aaron J Masino" userId="2136f450-c1a6-467a-901d-8891005589d6" providerId="ADAL" clId="{ACC460FB-EDC5-55C8-B349-F928A764A37C}" dt="2025-08-27T11:46:08.225" v="14176" actId="1076"/>
          <ac:spMkLst>
            <pc:docMk/>
            <pc:sldMk cId="816980069" sldId="861"/>
            <ac:spMk id="89" creationId="{AEAA8D05-7671-1425-9352-D50145C045FC}"/>
          </ac:spMkLst>
        </pc:spChg>
        <pc:spChg chg="add del mod">
          <ac:chgData name="Aaron J Masino" userId="2136f450-c1a6-467a-901d-8891005589d6" providerId="ADAL" clId="{ACC460FB-EDC5-55C8-B349-F928A764A37C}" dt="2025-08-27T11:47:50.741" v="14226" actId="478"/>
          <ac:spMkLst>
            <pc:docMk/>
            <pc:sldMk cId="816980069" sldId="861"/>
            <ac:spMk id="95" creationId="{35CAC499-538F-323F-C8B7-9834C2D1A216}"/>
          </ac:spMkLst>
        </pc:spChg>
        <pc:grpChg chg="del">
          <ac:chgData name="Aaron J Masino" userId="2136f450-c1a6-467a-901d-8891005589d6" providerId="ADAL" clId="{ACC460FB-EDC5-55C8-B349-F928A764A37C}" dt="2025-08-27T11:28:20.533" v="13876" actId="478"/>
          <ac:grpSpMkLst>
            <pc:docMk/>
            <pc:sldMk cId="816980069" sldId="861"/>
            <ac:grpSpMk id="17" creationId="{64A2CC9B-7E4F-CF65-B09F-13F59C979914}"/>
          </ac:grpSpMkLst>
        </pc:grpChg>
        <pc:grpChg chg="mod">
          <ac:chgData name="Aaron J Masino" userId="2136f450-c1a6-467a-901d-8891005589d6" providerId="ADAL" clId="{ACC460FB-EDC5-55C8-B349-F928A764A37C}" dt="2025-08-27T11:28:36.596" v="13878" actId="1076"/>
          <ac:grpSpMkLst>
            <pc:docMk/>
            <pc:sldMk cId="816980069" sldId="861"/>
            <ac:grpSpMk id="27" creationId="{5BF3F666-AC20-FC2E-C232-1683A0CF6F22}"/>
          </ac:grpSpMkLst>
        </pc:grpChg>
        <pc:grpChg chg="mod">
          <ac:chgData name="Aaron J Masino" userId="2136f450-c1a6-467a-901d-8891005589d6" providerId="ADAL" clId="{ACC460FB-EDC5-55C8-B349-F928A764A37C}" dt="2025-08-27T11:29:34.387" v="13891" actId="1076"/>
          <ac:grpSpMkLst>
            <pc:docMk/>
            <pc:sldMk cId="816980069" sldId="861"/>
            <ac:grpSpMk id="35" creationId="{A82BC4AE-BE32-F849-47E6-D9443283FD61}"/>
          </ac:grpSpMkLst>
        </pc:grpChg>
        <pc:grpChg chg="add del mod">
          <ac:chgData name="Aaron J Masino" userId="2136f450-c1a6-467a-901d-8891005589d6" providerId="ADAL" clId="{ACC460FB-EDC5-55C8-B349-F928A764A37C}" dt="2025-08-27T11:30:10.613" v="13898" actId="165"/>
          <ac:grpSpMkLst>
            <pc:docMk/>
            <pc:sldMk cId="816980069" sldId="861"/>
            <ac:grpSpMk id="42" creationId="{E26F1EF3-DE2D-96E4-4D88-B7F79A5BCD61}"/>
          </ac:grpSpMkLst>
        </pc:grpChg>
        <pc:grpChg chg="add mod">
          <ac:chgData name="Aaron J Masino" userId="2136f450-c1a6-467a-901d-8891005589d6" providerId="ADAL" clId="{ACC460FB-EDC5-55C8-B349-F928A764A37C}" dt="2025-08-27T11:45:05.975" v="14116" actId="1076"/>
          <ac:grpSpMkLst>
            <pc:docMk/>
            <pc:sldMk cId="816980069" sldId="861"/>
            <ac:grpSpMk id="43" creationId="{6BB26895-FF47-5274-01F4-A31216779D43}"/>
          </ac:grpSpMkLst>
        </pc:grpChg>
        <pc:grpChg chg="add del">
          <ac:chgData name="Aaron J Masino" userId="2136f450-c1a6-467a-901d-8891005589d6" providerId="ADAL" clId="{ACC460FB-EDC5-55C8-B349-F928A764A37C}" dt="2025-08-27T11:30:48.887" v="13906" actId="165"/>
          <ac:grpSpMkLst>
            <pc:docMk/>
            <pc:sldMk cId="816980069" sldId="861"/>
            <ac:grpSpMk id="44" creationId="{CCBA96E4-913B-3904-D6B6-7854BA5F0590}"/>
          </ac:grpSpMkLst>
        </pc:grpChg>
        <pc:grpChg chg="add mod">
          <ac:chgData name="Aaron J Masino" userId="2136f450-c1a6-467a-901d-8891005589d6" providerId="ADAL" clId="{ACC460FB-EDC5-55C8-B349-F928A764A37C}" dt="2025-08-27T11:36:24.137" v="13990" actId="1076"/>
          <ac:grpSpMkLst>
            <pc:docMk/>
            <pc:sldMk cId="816980069" sldId="861"/>
            <ac:grpSpMk id="48" creationId="{48385054-8AEF-EBC8-F08A-9463E6E5E0BA}"/>
          </ac:grpSpMkLst>
        </pc:grpChg>
        <pc:grpChg chg="add mod">
          <ac:chgData name="Aaron J Masino" userId="2136f450-c1a6-467a-901d-8891005589d6" providerId="ADAL" clId="{ACC460FB-EDC5-55C8-B349-F928A764A37C}" dt="2025-08-27T11:45:05.975" v="14116" actId="1076"/>
          <ac:grpSpMkLst>
            <pc:docMk/>
            <pc:sldMk cId="816980069" sldId="861"/>
            <ac:grpSpMk id="50" creationId="{62575417-BECE-BF24-9D1A-E0CD4D606845}"/>
          </ac:grpSpMkLst>
        </pc:grpChg>
        <pc:grpChg chg="add mod">
          <ac:chgData name="Aaron J Masino" userId="2136f450-c1a6-467a-901d-8891005589d6" providerId="ADAL" clId="{ACC460FB-EDC5-55C8-B349-F928A764A37C}" dt="2025-08-27T11:45:05.975" v="14116" actId="1076"/>
          <ac:grpSpMkLst>
            <pc:docMk/>
            <pc:sldMk cId="816980069" sldId="861"/>
            <ac:grpSpMk id="51" creationId="{7FFA8338-83EF-0919-2AEC-E32762EEF15C}"/>
          </ac:grpSpMkLst>
        </pc:grpChg>
        <pc:grpChg chg="add mod">
          <ac:chgData name="Aaron J Masino" userId="2136f450-c1a6-467a-901d-8891005589d6" providerId="ADAL" clId="{ACC460FB-EDC5-55C8-B349-F928A764A37C}" dt="2025-08-27T11:36:24.137" v="13990" actId="1076"/>
          <ac:grpSpMkLst>
            <pc:docMk/>
            <pc:sldMk cId="816980069" sldId="861"/>
            <ac:grpSpMk id="52" creationId="{6189B801-11ED-1AC4-37BD-6EC940193940}"/>
          </ac:grpSpMkLst>
        </pc:grpChg>
        <pc:grpChg chg="add mod">
          <ac:chgData name="Aaron J Masino" userId="2136f450-c1a6-467a-901d-8891005589d6" providerId="ADAL" clId="{ACC460FB-EDC5-55C8-B349-F928A764A37C}" dt="2025-08-27T11:45:05.975" v="14116" actId="1076"/>
          <ac:grpSpMkLst>
            <pc:docMk/>
            <pc:sldMk cId="816980069" sldId="861"/>
            <ac:grpSpMk id="55" creationId="{6D3D3836-9031-B369-EBF8-6DFAFE6DBEB7}"/>
          </ac:grpSpMkLst>
        </pc:grpChg>
        <pc:grpChg chg="add del mod">
          <ac:chgData name="Aaron J Masino" userId="2136f450-c1a6-467a-901d-8891005589d6" providerId="ADAL" clId="{ACC460FB-EDC5-55C8-B349-F928A764A37C}" dt="2025-08-27T11:37:26.051" v="14003" actId="165"/>
          <ac:grpSpMkLst>
            <pc:docMk/>
            <pc:sldMk cId="816980069" sldId="861"/>
            <ac:grpSpMk id="62" creationId="{B0264F37-9331-0941-FB63-3879836B4804}"/>
          </ac:grpSpMkLst>
        </pc:grpChg>
        <pc:grpChg chg="mod topLvl">
          <ac:chgData name="Aaron J Masino" userId="2136f450-c1a6-467a-901d-8891005589d6" providerId="ADAL" clId="{ACC460FB-EDC5-55C8-B349-F928A764A37C}" dt="2025-08-27T11:37:26.051" v="14003" actId="165"/>
          <ac:grpSpMkLst>
            <pc:docMk/>
            <pc:sldMk cId="816980069" sldId="861"/>
            <ac:grpSpMk id="63" creationId="{FE5FAE93-2127-A6F5-612E-24594444494A}"/>
          </ac:grpSpMkLst>
        </pc:grpChg>
        <pc:grpChg chg="add del mod">
          <ac:chgData name="Aaron J Masino" userId="2136f450-c1a6-467a-901d-8891005589d6" providerId="ADAL" clId="{ACC460FB-EDC5-55C8-B349-F928A764A37C}" dt="2025-08-27T11:38:49.428" v="14015" actId="165"/>
          <ac:grpSpMkLst>
            <pc:docMk/>
            <pc:sldMk cId="816980069" sldId="861"/>
            <ac:grpSpMk id="69" creationId="{59C6169E-42F1-6820-0162-04516D321601}"/>
          </ac:grpSpMkLst>
        </pc:grpChg>
        <pc:grpChg chg="mod topLvl">
          <ac:chgData name="Aaron J Masino" userId="2136f450-c1a6-467a-901d-8891005589d6" providerId="ADAL" clId="{ACC460FB-EDC5-55C8-B349-F928A764A37C}" dt="2025-08-27T11:38:49.428" v="14015" actId="165"/>
          <ac:grpSpMkLst>
            <pc:docMk/>
            <pc:sldMk cId="816980069" sldId="861"/>
            <ac:grpSpMk id="70" creationId="{F5ECC345-0B5B-22B9-4D62-72F33F0F16C1}"/>
          </ac:grpSpMkLst>
        </pc:grpChg>
        <pc:grpChg chg="add mod">
          <ac:chgData name="Aaron J Masino" userId="2136f450-c1a6-467a-901d-8891005589d6" providerId="ADAL" clId="{ACC460FB-EDC5-55C8-B349-F928A764A37C}" dt="2025-08-27T11:45:05.975" v="14116" actId="1076"/>
          <ac:grpSpMkLst>
            <pc:docMk/>
            <pc:sldMk cId="816980069" sldId="861"/>
            <ac:grpSpMk id="76" creationId="{D077FDE1-C16D-3612-AD73-8FEE06134A9C}"/>
          </ac:grpSpMkLst>
        </pc:grpChg>
        <pc:grpChg chg="add mod">
          <ac:chgData name="Aaron J Masino" userId="2136f450-c1a6-467a-901d-8891005589d6" providerId="ADAL" clId="{ACC460FB-EDC5-55C8-B349-F928A764A37C}" dt="2025-08-27T11:43:04.979" v="14044" actId="1076"/>
          <ac:grpSpMkLst>
            <pc:docMk/>
            <pc:sldMk cId="816980069" sldId="861"/>
            <ac:grpSpMk id="77" creationId="{7BF1E1D7-57C4-BA7A-7042-D31C58B60160}"/>
          </ac:grpSpMkLst>
        </pc:grpChg>
        <pc:grpChg chg="add del mod">
          <ac:chgData name="Aaron J Masino" userId="2136f450-c1a6-467a-901d-8891005589d6" providerId="ADAL" clId="{ACC460FB-EDC5-55C8-B349-F928A764A37C}" dt="2025-08-27T11:43:04.979" v="14044" actId="1076"/>
          <ac:grpSpMkLst>
            <pc:docMk/>
            <pc:sldMk cId="816980069" sldId="861"/>
            <ac:grpSpMk id="78" creationId="{7E6D64C0-F767-844E-A1B1-0EECC799B544}"/>
          </ac:grpSpMkLst>
        </pc:grpChg>
        <pc:grpChg chg="mod topLvl">
          <ac:chgData name="Aaron J Masino" userId="2136f450-c1a6-467a-901d-8891005589d6" providerId="ADAL" clId="{ACC460FB-EDC5-55C8-B349-F928A764A37C}" dt="2025-08-27T11:42:27.715" v="14038" actId="20577"/>
          <ac:grpSpMkLst>
            <pc:docMk/>
            <pc:sldMk cId="816980069" sldId="861"/>
            <ac:grpSpMk id="79" creationId="{8E4764AB-BF00-40CE-F5EB-575515258484}"/>
          </ac:grpSpMkLst>
        </pc:grpChg>
        <pc:grpChg chg="add mod">
          <ac:chgData name="Aaron J Masino" userId="2136f450-c1a6-467a-901d-8891005589d6" providerId="ADAL" clId="{ACC460FB-EDC5-55C8-B349-F928A764A37C}" dt="2025-08-27T11:49:37.034" v="14261" actId="14100"/>
          <ac:grpSpMkLst>
            <pc:docMk/>
            <pc:sldMk cId="816980069" sldId="861"/>
            <ac:grpSpMk id="96" creationId="{73C4BC8E-8D36-0FE7-51B4-981223183CE6}"/>
          </ac:grpSpMkLst>
        </pc:grpChg>
        <pc:cxnChg chg="mod">
          <ac:chgData name="Aaron J Masino" userId="2136f450-c1a6-467a-901d-8891005589d6" providerId="ADAL" clId="{ACC460FB-EDC5-55C8-B349-F928A764A37C}" dt="2025-08-27T11:28:20.533" v="13876" actId="478"/>
          <ac:cxnSpMkLst>
            <pc:docMk/>
            <pc:sldMk cId="816980069" sldId="861"/>
            <ac:cxnSpMk id="6" creationId="{CD5D0F25-A202-FB8C-2EA6-403D4769A8AD}"/>
          </ac:cxnSpMkLst>
        </pc:cxnChg>
        <pc:cxnChg chg="mod">
          <ac:chgData name="Aaron J Masino" userId="2136f450-c1a6-467a-901d-8891005589d6" providerId="ADAL" clId="{ACC460FB-EDC5-55C8-B349-F928A764A37C}" dt="2025-08-27T11:28:20.533" v="13876" actId="478"/>
          <ac:cxnSpMkLst>
            <pc:docMk/>
            <pc:sldMk cId="816980069" sldId="861"/>
            <ac:cxnSpMk id="10" creationId="{C4DF1DF0-BEA6-4936-743F-0042B23DB840}"/>
          </ac:cxnSpMkLst>
        </pc:cxnChg>
        <pc:cxnChg chg="mod">
          <ac:chgData name="Aaron J Masino" userId="2136f450-c1a6-467a-901d-8891005589d6" providerId="ADAL" clId="{ACC460FB-EDC5-55C8-B349-F928A764A37C}" dt="2025-08-27T11:28:20.533" v="13876" actId="478"/>
          <ac:cxnSpMkLst>
            <pc:docMk/>
            <pc:sldMk cId="816980069" sldId="861"/>
            <ac:cxnSpMk id="15" creationId="{38BA72A2-5601-F494-4EF0-169974A5899C}"/>
          </ac:cxnSpMkLst>
        </pc:cxnChg>
        <pc:cxnChg chg="mod">
          <ac:chgData name="Aaron J Masino" userId="2136f450-c1a6-467a-901d-8891005589d6" providerId="ADAL" clId="{ACC460FB-EDC5-55C8-B349-F928A764A37C}" dt="2025-08-27T11:36:24.137" v="13990" actId="1076"/>
          <ac:cxnSpMkLst>
            <pc:docMk/>
            <pc:sldMk cId="816980069" sldId="861"/>
            <ac:cxnSpMk id="19" creationId="{C81F3251-317C-3BB9-B8DF-C38C59B7AD44}"/>
          </ac:cxnSpMkLst>
        </pc:cxnChg>
        <pc:cxnChg chg="mod">
          <ac:chgData name="Aaron J Masino" userId="2136f450-c1a6-467a-901d-8891005589d6" providerId="ADAL" clId="{ACC460FB-EDC5-55C8-B349-F928A764A37C}" dt="2025-08-27T11:36:24.137" v="13990" actId="1076"/>
          <ac:cxnSpMkLst>
            <pc:docMk/>
            <pc:sldMk cId="816980069" sldId="861"/>
            <ac:cxnSpMk id="34" creationId="{44131869-51F4-3159-A15C-02A85548D8B0}"/>
          </ac:cxnSpMkLst>
        </pc:cxnChg>
        <pc:cxnChg chg="add mod">
          <ac:chgData name="Aaron J Masino" userId="2136f450-c1a6-467a-901d-8891005589d6" providerId="ADAL" clId="{ACC460FB-EDC5-55C8-B349-F928A764A37C}" dt="2025-08-27T11:46:10.787" v="14177" actId="14100"/>
          <ac:cxnSpMkLst>
            <pc:docMk/>
            <pc:sldMk cId="816980069" sldId="861"/>
            <ac:cxnSpMk id="90" creationId="{D89F0134-42DD-2CFB-5125-10CDC4199CB9}"/>
          </ac:cxnSpMkLst>
        </pc:cxnChg>
      </pc:sldChg>
      <pc:sldChg chg="addSp delSp modSp add mod ord">
        <pc:chgData name="Aaron J Masino" userId="2136f450-c1a6-467a-901d-8891005589d6" providerId="ADAL" clId="{ACC460FB-EDC5-55C8-B349-F928A764A37C}" dt="2025-08-27T12:33:04.650" v="15256" actId="20577"/>
        <pc:sldMkLst>
          <pc:docMk/>
          <pc:sldMk cId="3433384480" sldId="862"/>
        </pc:sldMkLst>
        <pc:spChg chg="mod">
          <ac:chgData name="Aaron J Masino" userId="2136f450-c1a6-467a-901d-8891005589d6" providerId="ADAL" clId="{ACC460FB-EDC5-55C8-B349-F928A764A37C}" dt="2025-08-27T11:49:06.511" v="14253" actId="20577"/>
          <ac:spMkLst>
            <pc:docMk/>
            <pc:sldMk cId="3433384480" sldId="862"/>
            <ac:spMk id="2" creationId="{220EF5D2-BB24-114C-A0CF-4523AC1A10DD}"/>
          </ac:spMkLst>
        </pc:spChg>
        <pc:spChg chg="mod">
          <ac:chgData name="Aaron J Masino" userId="2136f450-c1a6-467a-901d-8891005589d6" providerId="ADAL" clId="{ACC460FB-EDC5-55C8-B349-F928A764A37C}" dt="2025-08-27T12:11:45.123" v="14585" actId="1076"/>
          <ac:spMkLst>
            <pc:docMk/>
            <pc:sldMk cId="3433384480" sldId="862"/>
            <ac:spMk id="3" creationId="{B67F32BB-DF85-4A8E-E675-989BA66C1EA7}"/>
          </ac:spMkLst>
        </pc:spChg>
        <pc:spChg chg="add mod topLvl">
          <ac:chgData name="Aaron J Masino" userId="2136f450-c1a6-467a-901d-8891005589d6" providerId="ADAL" clId="{ACC460FB-EDC5-55C8-B349-F928A764A37C}" dt="2025-08-27T12:25:44.566" v="15168" actId="165"/>
          <ac:spMkLst>
            <pc:docMk/>
            <pc:sldMk cId="3433384480" sldId="862"/>
            <ac:spMk id="4" creationId="{8986DC68-358E-58ED-5A64-84E5B4526A48}"/>
          </ac:spMkLst>
        </pc:spChg>
        <pc:spChg chg="add mod topLvl">
          <ac:chgData name="Aaron J Masino" userId="2136f450-c1a6-467a-901d-8891005589d6" providerId="ADAL" clId="{ACC460FB-EDC5-55C8-B349-F928A764A37C}" dt="2025-08-27T12:25:44.566" v="15168" actId="165"/>
          <ac:spMkLst>
            <pc:docMk/>
            <pc:sldMk cId="3433384480" sldId="862"/>
            <ac:spMk id="5" creationId="{9BA9E618-9F45-ADBE-2E02-945BE4FC3634}"/>
          </ac:spMkLst>
        </pc:spChg>
        <pc:spChg chg="add mod topLvl">
          <ac:chgData name="Aaron J Masino" userId="2136f450-c1a6-467a-901d-8891005589d6" providerId="ADAL" clId="{ACC460FB-EDC5-55C8-B349-F928A764A37C}" dt="2025-08-27T12:25:44.566" v="15168" actId="165"/>
          <ac:spMkLst>
            <pc:docMk/>
            <pc:sldMk cId="3433384480" sldId="862"/>
            <ac:spMk id="6" creationId="{51F8D870-8644-A18F-4F17-2F84E8878417}"/>
          </ac:spMkLst>
        </pc:spChg>
        <pc:spChg chg="mod">
          <ac:chgData name="Aaron J Masino" userId="2136f450-c1a6-467a-901d-8891005589d6" providerId="ADAL" clId="{ACC460FB-EDC5-55C8-B349-F928A764A37C}" dt="2025-08-27T12:31:59.408" v="15249" actId="20577"/>
          <ac:spMkLst>
            <pc:docMk/>
            <pc:sldMk cId="3433384480" sldId="862"/>
            <ac:spMk id="12" creationId="{2A46ABD1-2571-1F05-F746-3DE533263533}"/>
          </ac:spMkLst>
        </pc:spChg>
        <pc:spChg chg="mod">
          <ac:chgData name="Aaron J Masino" userId="2136f450-c1a6-467a-901d-8891005589d6" providerId="ADAL" clId="{ACC460FB-EDC5-55C8-B349-F928A764A37C}" dt="2025-08-27T12:33:04.650" v="15256" actId="20577"/>
          <ac:spMkLst>
            <pc:docMk/>
            <pc:sldMk cId="3433384480" sldId="862"/>
            <ac:spMk id="15" creationId="{B2112F58-6242-2E78-D3DC-1F039673A598}"/>
          </ac:spMkLst>
        </pc:spChg>
        <pc:spChg chg="mod">
          <ac:chgData name="Aaron J Masino" userId="2136f450-c1a6-467a-901d-8891005589d6" providerId="ADAL" clId="{ACC460FB-EDC5-55C8-B349-F928A764A37C}" dt="2025-08-27T12:32:51.984" v="15253"/>
          <ac:spMkLst>
            <pc:docMk/>
            <pc:sldMk cId="3433384480" sldId="862"/>
            <ac:spMk id="16" creationId="{A04E9E5F-FB9E-15BE-652A-F12EB9B4134A}"/>
          </ac:spMkLst>
        </pc:spChg>
        <pc:spChg chg="mod">
          <ac:chgData name="Aaron J Masino" userId="2136f450-c1a6-467a-901d-8891005589d6" providerId="ADAL" clId="{ACC460FB-EDC5-55C8-B349-F928A764A37C}" dt="2025-08-27T12:32:51.984" v="15253"/>
          <ac:spMkLst>
            <pc:docMk/>
            <pc:sldMk cId="3433384480" sldId="862"/>
            <ac:spMk id="17" creationId="{627D23C7-245D-CD6B-41CA-FB5A1516C0E7}"/>
          </ac:spMkLst>
        </pc:spChg>
        <pc:spChg chg="mod">
          <ac:chgData name="Aaron J Masino" userId="2136f450-c1a6-467a-901d-8891005589d6" providerId="ADAL" clId="{ACC460FB-EDC5-55C8-B349-F928A764A37C}" dt="2025-08-27T12:31:59.408" v="15249" actId="20577"/>
          <ac:spMkLst>
            <pc:docMk/>
            <pc:sldMk cId="3433384480" sldId="862"/>
            <ac:spMk id="28" creationId="{F5CA946D-DDEB-EA86-9611-88014CFF52F3}"/>
          </ac:spMkLst>
        </pc:spChg>
        <pc:spChg chg="mod">
          <ac:chgData name="Aaron J Masino" userId="2136f450-c1a6-467a-901d-8891005589d6" providerId="ADAL" clId="{ACC460FB-EDC5-55C8-B349-F928A764A37C}" dt="2025-08-27T12:31:59.408" v="15249" actId="20577"/>
          <ac:spMkLst>
            <pc:docMk/>
            <pc:sldMk cId="3433384480" sldId="862"/>
            <ac:spMk id="29" creationId="{8F53D989-D036-DB21-3C57-0C156BFA0570}"/>
          </ac:spMkLst>
        </pc:spChg>
        <pc:spChg chg="mod">
          <ac:chgData name="Aaron J Masino" userId="2136f450-c1a6-467a-901d-8891005589d6" providerId="ADAL" clId="{ACC460FB-EDC5-55C8-B349-F928A764A37C}" dt="2025-08-27T12:31:59.408" v="15249" actId="20577"/>
          <ac:spMkLst>
            <pc:docMk/>
            <pc:sldMk cId="3433384480" sldId="862"/>
            <ac:spMk id="32" creationId="{5B0B767D-E464-7FA5-1769-D0A979E2831F}"/>
          </ac:spMkLst>
        </pc:spChg>
        <pc:spChg chg="mod">
          <ac:chgData name="Aaron J Masino" userId="2136f450-c1a6-467a-901d-8891005589d6" providerId="ADAL" clId="{ACC460FB-EDC5-55C8-B349-F928A764A37C}" dt="2025-08-27T12:31:59.408" v="15249" actId="20577"/>
          <ac:spMkLst>
            <pc:docMk/>
            <pc:sldMk cId="3433384480" sldId="862"/>
            <ac:spMk id="38" creationId="{0F688321-75E3-0996-B462-ACB0ADF18409}"/>
          </ac:spMkLst>
        </pc:spChg>
        <pc:spChg chg="mod">
          <ac:chgData name="Aaron J Masino" userId="2136f450-c1a6-467a-901d-8891005589d6" providerId="ADAL" clId="{ACC460FB-EDC5-55C8-B349-F928A764A37C}" dt="2025-08-27T12:32:51.984" v="15253"/>
          <ac:spMkLst>
            <pc:docMk/>
            <pc:sldMk cId="3433384480" sldId="862"/>
            <ac:spMk id="42" creationId="{F110D7F3-3B21-5DE1-5E1A-8F2674272246}"/>
          </ac:spMkLst>
        </pc:spChg>
        <pc:spChg chg="mod">
          <ac:chgData name="Aaron J Masino" userId="2136f450-c1a6-467a-901d-8891005589d6" providerId="ADAL" clId="{ACC460FB-EDC5-55C8-B349-F928A764A37C}" dt="2025-08-27T12:32:51.984" v="15253"/>
          <ac:spMkLst>
            <pc:docMk/>
            <pc:sldMk cId="3433384480" sldId="862"/>
            <ac:spMk id="44" creationId="{FE655571-B300-E40B-FA22-9994319C61E0}"/>
          </ac:spMkLst>
        </pc:spChg>
        <pc:spChg chg="mod topLvl">
          <ac:chgData name="Aaron J Masino" userId="2136f450-c1a6-467a-901d-8891005589d6" providerId="ADAL" clId="{ACC460FB-EDC5-55C8-B349-F928A764A37C}" dt="2025-08-27T12:25:44.566" v="15168" actId="165"/>
          <ac:spMkLst>
            <pc:docMk/>
            <pc:sldMk cId="3433384480" sldId="862"/>
            <ac:spMk id="61" creationId="{17E27F55-8D92-52F1-A404-55F783A2615C}"/>
          </ac:spMkLst>
        </pc:spChg>
        <pc:spChg chg="mod">
          <ac:chgData name="Aaron J Masino" userId="2136f450-c1a6-467a-901d-8891005589d6" providerId="ADAL" clId="{ACC460FB-EDC5-55C8-B349-F928A764A37C}" dt="2025-08-27T12:31:59.408" v="15249" actId="20577"/>
          <ac:spMkLst>
            <pc:docMk/>
            <pc:sldMk cId="3433384480" sldId="862"/>
            <ac:spMk id="67" creationId="{967D0219-F541-FA8D-F793-C172A981B1F0}"/>
          </ac:spMkLst>
        </pc:spChg>
        <pc:spChg chg="mod">
          <ac:chgData name="Aaron J Masino" userId="2136f450-c1a6-467a-901d-8891005589d6" providerId="ADAL" clId="{ACC460FB-EDC5-55C8-B349-F928A764A37C}" dt="2025-08-27T12:31:59.408" v="15249" actId="20577"/>
          <ac:spMkLst>
            <pc:docMk/>
            <pc:sldMk cId="3433384480" sldId="862"/>
            <ac:spMk id="71" creationId="{1C5A9D42-3344-1552-1817-52E32BAD4207}"/>
          </ac:spMkLst>
        </pc:spChg>
        <pc:spChg chg="mod">
          <ac:chgData name="Aaron J Masino" userId="2136f450-c1a6-467a-901d-8891005589d6" providerId="ADAL" clId="{ACC460FB-EDC5-55C8-B349-F928A764A37C}" dt="2025-08-27T12:31:59.408" v="15249" actId="20577"/>
          <ac:spMkLst>
            <pc:docMk/>
            <pc:sldMk cId="3433384480" sldId="862"/>
            <ac:spMk id="72" creationId="{D6F82455-3A46-0D12-2D10-75944E25106D}"/>
          </ac:spMkLst>
        </pc:spChg>
        <pc:spChg chg="mod topLvl">
          <ac:chgData name="Aaron J Masino" userId="2136f450-c1a6-467a-901d-8891005589d6" providerId="ADAL" clId="{ACC460FB-EDC5-55C8-B349-F928A764A37C}" dt="2025-08-27T12:32:08.181" v="15251" actId="1076"/>
          <ac:spMkLst>
            <pc:docMk/>
            <pc:sldMk cId="3433384480" sldId="862"/>
            <ac:spMk id="80" creationId="{151FBBC7-5D08-7B03-29FE-988784B0C3D4}"/>
          </ac:spMkLst>
        </pc:spChg>
        <pc:spChg chg="mod">
          <ac:chgData name="Aaron J Masino" userId="2136f450-c1a6-467a-901d-8891005589d6" providerId="ADAL" clId="{ACC460FB-EDC5-55C8-B349-F928A764A37C}" dt="2025-08-27T11:51:51.822" v="14284" actId="207"/>
          <ac:spMkLst>
            <pc:docMk/>
            <pc:sldMk cId="3433384480" sldId="862"/>
            <ac:spMk id="81" creationId="{FE5712D8-CA0D-4939-9A33-38D8C0F4D70F}"/>
          </ac:spMkLst>
        </pc:spChg>
        <pc:spChg chg="mod">
          <ac:chgData name="Aaron J Masino" userId="2136f450-c1a6-467a-901d-8891005589d6" providerId="ADAL" clId="{ACC460FB-EDC5-55C8-B349-F928A764A37C}" dt="2025-08-27T11:52:05.790" v="14286" actId="207"/>
          <ac:spMkLst>
            <pc:docMk/>
            <pc:sldMk cId="3433384480" sldId="862"/>
            <ac:spMk id="82" creationId="{9330DAD5-6EBF-E899-1ABF-0A3003BEEDB5}"/>
          </ac:spMkLst>
        </pc:spChg>
        <pc:spChg chg="mod">
          <ac:chgData name="Aaron J Masino" userId="2136f450-c1a6-467a-901d-8891005589d6" providerId="ADAL" clId="{ACC460FB-EDC5-55C8-B349-F928A764A37C}" dt="2025-08-27T12:31:59.408" v="15249" actId="20577"/>
          <ac:spMkLst>
            <pc:docMk/>
            <pc:sldMk cId="3433384480" sldId="862"/>
            <ac:spMk id="83" creationId="{1E3F09C3-4309-49ED-5EF5-93B5CE163421}"/>
          </ac:spMkLst>
        </pc:spChg>
        <pc:spChg chg="mod">
          <ac:chgData name="Aaron J Masino" userId="2136f450-c1a6-467a-901d-8891005589d6" providerId="ADAL" clId="{ACC460FB-EDC5-55C8-B349-F928A764A37C}" dt="2025-08-27T11:52:00.447" v="14285" actId="207"/>
          <ac:spMkLst>
            <pc:docMk/>
            <pc:sldMk cId="3433384480" sldId="862"/>
            <ac:spMk id="84" creationId="{ED032733-9CA9-520C-2554-771B8BD1D5D1}"/>
          </ac:spMkLst>
        </pc:spChg>
        <pc:spChg chg="mod topLvl">
          <ac:chgData name="Aaron J Masino" userId="2136f450-c1a6-467a-901d-8891005589d6" providerId="ADAL" clId="{ACC460FB-EDC5-55C8-B349-F928A764A37C}" dt="2025-08-27T12:31:59.408" v="15249" actId="20577"/>
          <ac:spMkLst>
            <pc:docMk/>
            <pc:sldMk cId="3433384480" sldId="862"/>
            <ac:spMk id="85" creationId="{26FC54B7-A14E-F23A-9CEA-6480CD0D8A41}"/>
          </ac:spMkLst>
        </pc:spChg>
        <pc:spChg chg="mod topLvl">
          <ac:chgData name="Aaron J Masino" userId="2136f450-c1a6-467a-901d-8891005589d6" providerId="ADAL" clId="{ACC460FB-EDC5-55C8-B349-F928A764A37C}" dt="2025-08-27T12:25:44.566" v="15168" actId="165"/>
          <ac:spMkLst>
            <pc:docMk/>
            <pc:sldMk cId="3433384480" sldId="862"/>
            <ac:spMk id="86" creationId="{FFF47963-1C38-4D1A-DBDD-38A737D1D4ED}"/>
          </ac:spMkLst>
        </pc:spChg>
        <pc:spChg chg="mod topLvl">
          <ac:chgData name="Aaron J Masino" userId="2136f450-c1a6-467a-901d-8891005589d6" providerId="ADAL" clId="{ACC460FB-EDC5-55C8-B349-F928A764A37C}" dt="2025-08-27T12:25:44.566" v="15168" actId="165"/>
          <ac:spMkLst>
            <pc:docMk/>
            <pc:sldMk cId="3433384480" sldId="862"/>
            <ac:spMk id="87" creationId="{F1D45789-CB0B-54E6-F891-FF94B666A2F3}"/>
          </ac:spMkLst>
        </pc:spChg>
        <pc:spChg chg="mod topLvl">
          <ac:chgData name="Aaron J Masino" userId="2136f450-c1a6-467a-901d-8891005589d6" providerId="ADAL" clId="{ACC460FB-EDC5-55C8-B349-F928A764A37C}" dt="2025-08-27T12:25:44.566" v="15168" actId="165"/>
          <ac:spMkLst>
            <pc:docMk/>
            <pc:sldMk cId="3433384480" sldId="862"/>
            <ac:spMk id="88" creationId="{34ADE55D-25E7-FD2C-68FF-7E3F6C0C7750}"/>
          </ac:spMkLst>
        </pc:spChg>
        <pc:spChg chg="mod topLvl">
          <ac:chgData name="Aaron J Masino" userId="2136f450-c1a6-467a-901d-8891005589d6" providerId="ADAL" clId="{ACC460FB-EDC5-55C8-B349-F928A764A37C}" dt="2025-08-27T12:25:44.566" v="15168" actId="165"/>
          <ac:spMkLst>
            <pc:docMk/>
            <pc:sldMk cId="3433384480" sldId="862"/>
            <ac:spMk id="89" creationId="{1E1A4006-045C-CD42-0E01-0D7D79DF4102}"/>
          </ac:spMkLst>
        </pc:spChg>
        <pc:grpChg chg="add mod">
          <ac:chgData name="Aaron J Masino" userId="2136f450-c1a6-467a-901d-8891005589d6" providerId="ADAL" clId="{ACC460FB-EDC5-55C8-B349-F928A764A37C}" dt="2025-08-27T12:11:57.781" v="14588" actId="1076"/>
          <ac:grpSpMkLst>
            <pc:docMk/>
            <pc:sldMk cId="3433384480" sldId="862"/>
            <ac:grpSpMk id="10" creationId="{12555098-5F24-4032-EFEE-5EC6263DB6E2}"/>
          </ac:grpSpMkLst>
        </pc:grpChg>
        <pc:grpChg chg="add mod">
          <ac:chgData name="Aaron J Masino" userId="2136f450-c1a6-467a-901d-8891005589d6" providerId="ADAL" clId="{ACC460FB-EDC5-55C8-B349-F928A764A37C}" dt="2025-08-27T12:33:00.133" v="15254" actId="1076"/>
          <ac:grpSpMkLst>
            <pc:docMk/>
            <pc:sldMk cId="3433384480" sldId="862"/>
            <ac:grpSpMk id="13" creationId="{54B32314-BEE2-206D-A1F0-2FED168045E9}"/>
          </ac:grpSpMkLst>
        </pc:grpChg>
        <pc:grpChg chg="mod">
          <ac:chgData name="Aaron J Masino" userId="2136f450-c1a6-467a-901d-8891005589d6" providerId="ADAL" clId="{ACC460FB-EDC5-55C8-B349-F928A764A37C}" dt="2025-08-27T12:32:51.984" v="15253"/>
          <ac:grpSpMkLst>
            <pc:docMk/>
            <pc:sldMk cId="3433384480" sldId="862"/>
            <ac:grpSpMk id="14" creationId="{6CF1797E-055C-DE0E-4F5B-69C113CDE81E}"/>
          </ac:grpSpMkLst>
        </pc:grpChg>
        <pc:grpChg chg="mod">
          <ac:chgData name="Aaron J Masino" userId="2136f450-c1a6-467a-901d-8891005589d6" providerId="ADAL" clId="{ACC460FB-EDC5-55C8-B349-F928A764A37C}" dt="2025-08-27T11:50:16.732" v="14264" actId="1076"/>
          <ac:grpSpMkLst>
            <pc:docMk/>
            <pc:sldMk cId="3433384480" sldId="862"/>
            <ac:grpSpMk id="43" creationId="{BBAE07F0-8ED3-59B2-CD1D-D03EE10C011E}"/>
          </ac:grpSpMkLst>
        </pc:grpChg>
        <pc:grpChg chg="mod">
          <ac:chgData name="Aaron J Masino" userId="2136f450-c1a6-467a-901d-8891005589d6" providerId="ADAL" clId="{ACC460FB-EDC5-55C8-B349-F928A764A37C}" dt="2025-08-27T11:50:16.732" v="14264" actId="1076"/>
          <ac:grpSpMkLst>
            <pc:docMk/>
            <pc:sldMk cId="3433384480" sldId="862"/>
            <ac:grpSpMk id="50" creationId="{6AB32CDE-D3C0-72AA-2DD2-C379D4DF7E75}"/>
          </ac:grpSpMkLst>
        </pc:grpChg>
        <pc:grpChg chg="mod">
          <ac:chgData name="Aaron J Masino" userId="2136f450-c1a6-467a-901d-8891005589d6" providerId="ADAL" clId="{ACC460FB-EDC5-55C8-B349-F928A764A37C}" dt="2025-08-27T11:50:16.732" v="14264" actId="1076"/>
          <ac:grpSpMkLst>
            <pc:docMk/>
            <pc:sldMk cId="3433384480" sldId="862"/>
            <ac:grpSpMk id="51" creationId="{38C7AB2B-0DF2-984C-6666-8B65EF0DA5AB}"/>
          </ac:grpSpMkLst>
        </pc:grpChg>
        <pc:grpChg chg="del mod">
          <ac:chgData name="Aaron J Masino" userId="2136f450-c1a6-467a-901d-8891005589d6" providerId="ADAL" clId="{ACC460FB-EDC5-55C8-B349-F928A764A37C}" dt="2025-08-27T11:51:13.286" v="14279" actId="165"/>
          <ac:grpSpMkLst>
            <pc:docMk/>
            <pc:sldMk cId="3433384480" sldId="862"/>
            <ac:grpSpMk id="78" creationId="{2B25E174-E39B-D6ED-9738-7CDFF7DF7F38}"/>
          </ac:grpSpMkLst>
        </pc:grpChg>
        <pc:grpChg chg="mod topLvl">
          <ac:chgData name="Aaron J Masino" userId="2136f450-c1a6-467a-901d-8891005589d6" providerId="ADAL" clId="{ACC460FB-EDC5-55C8-B349-F928A764A37C}" dt="2025-08-27T11:52:34.903" v="14289" actId="1076"/>
          <ac:grpSpMkLst>
            <pc:docMk/>
            <pc:sldMk cId="3433384480" sldId="862"/>
            <ac:grpSpMk id="79" creationId="{9C9DD687-2F89-0B19-9AF3-57C67A64D0E1}"/>
          </ac:grpSpMkLst>
        </pc:grpChg>
        <pc:cxnChg chg="add mod">
          <ac:chgData name="Aaron J Masino" userId="2136f450-c1a6-467a-901d-8891005589d6" providerId="ADAL" clId="{ACC460FB-EDC5-55C8-B349-F928A764A37C}" dt="2025-08-27T12:32:16.555" v="15252" actId="14100"/>
          <ac:cxnSpMkLst>
            <pc:docMk/>
            <pc:sldMk cId="3433384480" sldId="862"/>
            <ac:cxnSpMk id="7" creationId="{19E518E7-ADC5-4902-7C30-D23B991FEE28}"/>
          </ac:cxnSpMkLst>
        </pc:cxnChg>
      </pc:sldChg>
      <pc:sldChg chg="addSp delSp modSp add mod">
        <pc:chgData name="Aaron J Masino" userId="2136f450-c1a6-467a-901d-8891005589d6" providerId="ADAL" clId="{ACC460FB-EDC5-55C8-B349-F928A764A37C}" dt="2025-08-27T12:36:27.628" v="15293" actId="20577"/>
        <pc:sldMkLst>
          <pc:docMk/>
          <pc:sldMk cId="4126065101" sldId="863"/>
        </pc:sldMkLst>
        <pc:spChg chg="mod">
          <ac:chgData name="Aaron J Masino" userId="2136f450-c1a6-467a-901d-8891005589d6" providerId="ADAL" clId="{ACC460FB-EDC5-55C8-B349-F928A764A37C}" dt="2025-08-27T12:19:35.900" v="15065" actId="20577"/>
          <ac:spMkLst>
            <pc:docMk/>
            <pc:sldMk cId="4126065101" sldId="863"/>
            <ac:spMk id="2" creationId="{070A6AA3-2CBB-AED2-9AB6-C1C3349E1D80}"/>
          </ac:spMkLst>
        </pc:spChg>
        <pc:spChg chg="mod">
          <ac:chgData name="Aaron J Masino" userId="2136f450-c1a6-467a-901d-8891005589d6" providerId="ADAL" clId="{ACC460FB-EDC5-55C8-B349-F928A764A37C}" dt="2025-08-27T12:19:51.518" v="15107" actId="20577"/>
          <ac:spMkLst>
            <pc:docMk/>
            <pc:sldMk cId="4126065101" sldId="863"/>
            <ac:spMk id="3" creationId="{C05FE799-F976-6914-89B8-19AB2DDC5E0B}"/>
          </ac:spMkLst>
        </pc:spChg>
        <pc:spChg chg="mod">
          <ac:chgData name="Aaron J Masino" userId="2136f450-c1a6-467a-901d-8891005589d6" providerId="ADAL" clId="{ACC460FB-EDC5-55C8-B349-F928A764A37C}" dt="2025-08-27T12:23:41.267" v="15156" actId="207"/>
          <ac:spMkLst>
            <pc:docMk/>
            <pc:sldMk cId="4126065101" sldId="863"/>
            <ac:spMk id="14" creationId="{9D8EA3C6-39D7-6F45-14B3-A6FE35EF3D8D}"/>
          </ac:spMkLst>
        </pc:spChg>
        <pc:spChg chg="mod">
          <ac:chgData name="Aaron J Masino" userId="2136f450-c1a6-467a-901d-8891005589d6" providerId="ADAL" clId="{ACC460FB-EDC5-55C8-B349-F928A764A37C}" dt="2025-08-27T12:26:07.302" v="15171" actId="1076"/>
          <ac:spMkLst>
            <pc:docMk/>
            <pc:sldMk cId="4126065101" sldId="863"/>
            <ac:spMk id="17" creationId="{B903F7A8-81BF-F51A-4CD0-0A9A89661B53}"/>
          </ac:spMkLst>
        </pc:spChg>
        <pc:spChg chg="mod">
          <ac:chgData name="Aaron J Masino" userId="2136f450-c1a6-467a-901d-8891005589d6" providerId="ADAL" clId="{ACC460FB-EDC5-55C8-B349-F928A764A37C}" dt="2025-08-27T12:35:29.433" v="15288" actId="1076"/>
          <ac:spMkLst>
            <pc:docMk/>
            <pc:sldMk cId="4126065101" sldId="863"/>
            <ac:spMk id="18" creationId="{0E366B84-D368-23A7-8407-CBE6FD6F5B86}"/>
          </ac:spMkLst>
        </pc:spChg>
        <pc:spChg chg="mod">
          <ac:chgData name="Aaron J Masino" userId="2136f450-c1a6-467a-901d-8891005589d6" providerId="ADAL" clId="{ACC460FB-EDC5-55C8-B349-F928A764A37C}" dt="2025-08-27T12:35:29.433" v="15288" actId="1076"/>
          <ac:spMkLst>
            <pc:docMk/>
            <pc:sldMk cId="4126065101" sldId="863"/>
            <ac:spMk id="19" creationId="{F3635D46-E7AB-DAAC-2BFA-19F6F3FE5F20}"/>
          </ac:spMkLst>
        </pc:spChg>
        <pc:spChg chg="mod">
          <ac:chgData name="Aaron J Masino" userId="2136f450-c1a6-467a-901d-8891005589d6" providerId="ADAL" clId="{ACC460FB-EDC5-55C8-B349-F928A764A37C}" dt="2025-08-27T12:35:29.433" v="15288" actId="1076"/>
          <ac:spMkLst>
            <pc:docMk/>
            <pc:sldMk cId="4126065101" sldId="863"/>
            <ac:spMk id="20" creationId="{D6D1FE35-82E6-ED73-3067-B7C4D23AC4DF}"/>
          </ac:spMkLst>
        </pc:spChg>
        <pc:spChg chg="mod">
          <ac:chgData name="Aaron J Masino" userId="2136f450-c1a6-467a-901d-8891005589d6" providerId="ADAL" clId="{ACC460FB-EDC5-55C8-B349-F928A764A37C}" dt="2025-08-27T12:23:58.358" v="15159" actId="1036"/>
          <ac:spMkLst>
            <pc:docMk/>
            <pc:sldMk cId="4126065101" sldId="863"/>
            <ac:spMk id="21" creationId="{66B16AED-4C52-F406-9E9C-AFC8CA7E709A}"/>
          </ac:spMkLst>
        </pc:spChg>
        <pc:spChg chg="mod">
          <ac:chgData name="Aaron J Masino" userId="2136f450-c1a6-467a-901d-8891005589d6" providerId="ADAL" clId="{ACC460FB-EDC5-55C8-B349-F928A764A37C}" dt="2025-08-27T12:24:06.090" v="15160" actId="207"/>
          <ac:spMkLst>
            <pc:docMk/>
            <pc:sldMk cId="4126065101" sldId="863"/>
            <ac:spMk id="22" creationId="{89C81284-75D1-C40C-6E5B-ED58ADB00612}"/>
          </ac:spMkLst>
        </pc:spChg>
        <pc:spChg chg="mod">
          <ac:chgData name="Aaron J Masino" userId="2136f450-c1a6-467a-901d-8891005589d6" providerId="ADAL" clId="{ACC460FB-EDC5-55C8-B349-F928A764A37C}" dt="2025-08-27T12:23:09.197" v="15145" actId="20577"/>
          <ac:spMkLst>
            <pc:docMk/>
            <pc:sldMk cId="4126065101" sldId="863"/>
            <ac:spMk id="24" creationId="{3193381E-150F-1839-4279-ABC393D8954A}"/>
          </ac:spMkLst>
        </pc:spChg>
        <pc:spChg chg="mod">
          <ac:chgData name="Aaron J Masino" userId="2136f450-c1a6-467a-901d-8891005589d6" providerId="ADAL" clId="{ACC460FB-EDC5-55C8-B349-F928A764A37C}" dt="2025-08-27T12:23:03.284" v="15143" actId="20577"/>
          <ac:spMkLst>
            <pc:docMk/>
            <pc:sldMk cId="4126065101" sldId="863"/>
            <ac:spMk id="30" creationId="{470CE614-A669-D4D6-6730-324ABBEF6213}"/>
          </ac:spMkLst>
        </pc:spChg>
        <pc:spChg chg="mod">
          <ac:chgData name="Aaron J Masino" userId="2136f450-c1a6-467a-901d-8891005589d6" providerId="ADAL" clId="{ACC460FB-EDC5-55C8-B349-F928A764A37C}" dt="2025-08-27T12:35:29.433" v="15288" actId="1076"/>
          <ac:spMkLst>
            <pc:docMk/>
            <pc:sldMk cId="4126065101" sldId="863"/>
            <ac:spMk id="36" creationId="{20D84640-3300-47C3-700A-FCC6D47F2AC9}"/>
          </ac:spMkLst>
        </pc:spChg>
        <pc:spChg chg="mod">
          <ac:chgData name="Aaron J Masino" userId="2136f450-c1a6-467a-901d-8891005589d6" providerId="ADAL" clId="{ACC460FB-EDC5-55C8-B349-F928A764A37C}" dt="2025-08-27T12:19:56.158" v="15108"/>
          <ac:spMkLst>
            <pc:docMk/>
            <pc:sldMk cId="4126065101" sldId="863"/>
            <ac:spMk id="65" creationId="{04E1C26A-6272-F3FE-1061-BE7ADA3A82E6}"/>
          </ac:spMkLst>
        </pc:spChg>
        <pc:spChg chg="mod">
          <ac:chgData name="Aaron J Masino" userId="2136f450-c1a6-467a-901d-8891005589d6" providerId="ADAL" clId="{ACC460FB-EDC5-55C8-B349-F928A764A37C}" dt="2025-08-27T12:26:07.302" v="15171" actId="1076"/>
          <ac:spMkLst>
            <pc:docMk/>
            <pc:sldMk cId="4126065101" sldId="863"/>
            <ac:spMk id="67" creationId="{E649EC81-FE7D-2340-70B7-999C8EF96873}"/>
          </ac:spMkLst>
        </pc:spChg>
        <pc:spChg chg="mod">
          <ac:chgData name="Aaron J Masino" userId="2136f450-c1a6-467a-901d-8891005589d6" providerId="ADAL" clId="{ACC460FB-EDC5-55C8-B349-F928A764A37C}" dt="2025-08-27T12:23:26.847" v="15153" actId="20577"/>
          <ac:spMkLst>
            <pc:docMk/>
            <pc:sldMk cId="4126065101" sldId="863"/>
            <ac:spMk id="70" creationId="{B9B26447-FEB2-AFAA-630A-4B5C52804B3A}"/>
          </ac:spMkLst>
        </pc:spChg>
        <pc:spChg chg="mod">
          <ac:chgData name="Aaron J Masino" userId="2136f450-c1a6-467a-901d-8891005589d6" providerId="ADAL" clId="{ACC460FB-EDC5-55C8-B349-F928A764A37C}" dt="2025-08-27T12:24:13.194" v="15161" actId="207"/>
          <ac:spMkLst>
            <pc:docMk/>
            <pc:sldMk cId="4126065101" sldId="863"/>
            <ac:spMk id="71" creationId="{61DC566D-543A-09FA-19CA-50A3D4285B3D}"/>
          </ac:spMkLst>
        </pc:spChg>
        <pc:spChg chg="mod">
          <ac:chgData name="Aaron J Masino" userId="2136f450-c1a6-467a-901d-8891005589d6" providerId="ADAL" clId="{ACC460FB-EDC5-55C8-B349-F928A764A37C}" dt="2025-08-27T12:24:22.595" v="15162" actId="207"/>
          <ac:spMkLst>
            <pc:docMk/>
            <pc:sldMk cId="4126065101" sldId="863"/>
            <ac:spMk id="72" creationId="{CB571A30-7C61-E2A0-78B7-39EC22B17B9A}"/>
          </ac:spMkLst>
        </pc:spChg>
        <pc:spChg chg="mod">
          <ac:chgData name="Aaron J Masino" userId="2136f450-c1a6-467a-901d-8891005589d6" providerId="ADAL" clId="{ACC460FB-EDC5-55C8-B349-F928A764A37C}" dt="2025-08-27T12:24:33.289" v="15163" actId="207"/>
          <ac:spMkLst>
            <pc:docMk/>
            <pc:sldMk cId="4126065101" sldId="863"/>
            <ac:spMk id="73" creationId="{91A2A514-43B2-02B3-6E31-75C1270F21D2}"/>
          </ac:spMkLst>
        </pc:spChg>
        <pc:spChg chg="mod">
          <ac:chgData name="Aaron J Masino" userId="2136f450-c1a6-467a-901d-8891005589d6" providerId="ADAL" clId="{ACC460FB-EDC5-55C8-B349-F928A764A37C}" dt="2025-08-27T12:19:56.158" v="15108"/>
          <ac:spMkLst>
            <pc:docMk/>
            <pc:sldMk cId="4126065101" sldId="863"/>
            <ac:spMk id="74" creationId="{B9F5D4FC-788C-6CA2-0856-7C35B3ED1555}"/>
          </ac:spMkLst>
        </pc:spChg>
        <pc:spChg chg="mod">
          <ac:chgData name="Aaron J Masino" userId="2136f450-c1a6-467a-901d-8891005589d6" providerId="ADAL" clId="{ACC460FB-EDC5-55C8-B349-F928A764A37C}" dt="2025-08-27T12:23:30.274" v="15155" actId="20577"/>
          <ac:spMkLst>
            <pc:docMk/>
            <pc:sldMk cId="4126065101" sldId="863"/>
            <ac:spMk id="77" creationId="{4999927B-3CB5-204A-FD2C-9A669DC32C4E}"/>
          </ac:spMkLst>
        </pc:spChg>
        <pc:spChg chg="mod">
          <ac:chgData name="Aaron J Masino" userId="2136f450-c1a6-467a-901d-8891005589d6" providerId="ADAL" clId="{ACC460FB-EDC5-55C8-B349-F928A764A37C}" dt="2025-08-27T12:24:44.570" v="15164" actId="207"/>
          <ac:spMkLst>
            <pc:docMk/>
            <pc:sldMk cId="4126065101" sldId="863"/>
            <ac:spMk id="78" creationId="{484F68D7-8617-106E-BC59-2500CF5DEE3B}"/>
          </ac:spMkLst>
        </pc:spChg>
        <pc:spChg chg="mod">
          <ac:chgData name="Aaron J Masino" userId="2136f450-c1a6-467a-901d-8891005589d6" providerId="ADAL" clId="{ACC460FB-EDC5-55C8-B349-F928A764A37C}" dt="2025-08-27T12:25:02.003" v="15166" actId="207"/>
          <ac:spMkLst>
            <pc:docMk/>
            <pc:sldMk cId="4126065101" sldId="863"/>
            <ac:spMk id="80" creationId="{352A96BB-E2EC-5DA9-CEA3-D002575C94CC}"/>
          </ac:spMkLst>
        </pc:spChg>
        <pc:spChg chg="mod">
          <ac:chgData name="Aaron J Masino" userId="2136f450-c1a6-467a-901d-8891005589d6" providerId="ADAL" clId="{ACC460FB-EDC5-55C8-B349-F928A764A37C}" dt="2025-08-27T12:24:51.740" v="15165" actId="207"/>
          <ac:spMkLst>
            <pc:docMk/>
            <pc:sldMk cId="4126065101" sldId="863"/>
            <ac:spMk id="81" creationId="{4E8CBCC5-1BDD-19C2-EA24-01B74E475752}"/>
          </ac:spMkLst>
        </pc:spChg>
        <pc:spChg chg="add mod">
          <ac:chgData name="Aaron J Masino" userId="2136f450-c1a6-467a-901d-8891005589d6" providerId="ADAL" clId="{ACC460FB-EDC5-55C8-B349-F928A764A37C}" dt="2025-08-27T12:35:29.433" v="15288" actId="1076"/>
          <ac:spMkLst>
            <pc:docMk/>
            <pc:sldMk cId="4126065101" sldId="863"/>
            <ac:spMk id="82" creationId="{A9412F9F-F099-68E3-C149-956EA19BEBC9}"/>
          </ac:spMkLst>
        </pc:spChg>
        <pc:spChg chg="mod">
          <ac:chgData name="Aaron J Masino" userId="2136f450-c1a6-467a-901d-8891005589d6" providerId="ADAL" clId="{ACC460FB-EDC5-55C8-B349-F928A764A37C}" dt="2025-08-27T12:27:38.274" v="15187" actId="1076"/>
          <ac:spMkLst>
            <pc:docMk/>
            <pc:sldMk cId="4126065101" sldId="863"/>
            <ac:spMk id="83" creationId="{0361B621-73DF-1E28-8D26-A4E28BF1FDE1}"/>
          </ac:spMkLst>
        </pc:spChg>
        <pc:spChg chg="mod">
          <ac:chgData name="Aaron J Masino" userId="2136f450-c1a6-467a-901d-8891005589d6" providerId="ADAL" clId="{ACC460FB-EDC5-55C8-B349-F928A764A37C}" dt="2025-08-27T12:26:07.302" v="15171" actId="1076"/>
          <ac:spMkLst>
            <pc:docMk/>
            <pc:sldMk cId="4126065101" sldId="863"/>
            <ac:spMk id="84" creationId="{81A63FAA-2FC0-05D5-EA4A-7890C67B6A84}"/>
          </ac:spMkLst>
        </pc:spChg>
        <pc:spChg chg="add mod">
          <ac:chgData name="Aaron J Masino" userId="2136f450-c1a6-467a-901d-8891005589d6" providerId="ADAL" clId="{ACC460FB-EDC5-55C8-B349-F928A764A37C}" dt="2025-08-27T12:35:29.433" v="15288" actId="1076"/>
          <ac:spMkLst>
            <pc:docMk/>
            <pc:sldMk cId="4126065101" sldId="863"/>
            <ac:spMk id="85" creationId="{107368A0-573B-0CB0-B297-E871CC40F2CF}"/>
          </ac:spMkLst>
        </pc:spChg>
        <pc:spChg chg="mod">
          <ac:chgData name="Aaron J Masino" userId="2136f450-c1a6-467a-901d-8891005589d6" providerId="ADAL" clId="{ACC460FB-EDC5-55C8-B349-F928A764A37C}" dt="2025-08-27T12:25:53.777" v="15169"/>
          <ac:spMkLst>
            <pc:docMk/>
            <pc:sldMk cId="4126065101" sldId="863"/>
            <ac:spMk id="87" creationId="{F204BCF9-C179-004C-C1FA-F04DC55BF0E5}"/>
          </ac:spMkLst>
        </pc:spChg>
        <pc:spChg chg="mod">
          <ac:chgData name="Aaron J Masino" userId="2136f450-c1a6-467a-901d-8891005589d6" providerId="ADAL" clId="{ACC460FB-EDC5-55C8-B349-F928A764A37C}" dt="2025-08-27T12:25:53.777" v="15169"/>
          <ac:spMkLst>
            <pc:docMk/>
            <pc:sldMk cId="4126065101" sldId="863"/>
            <ac:spMk id="88" creationId="{FEED770B-78D1-244A-EE3E-91032CDBAA2F}"/>
          </ac:spMkLst>
        </pc:spChg>
        <pc:spChg chg="mod">
          <ac:chgData name="Aaron J Masino" userId="2136f450-c1a6-467a-901d-8891005589d6" providerId="ADAL" clId="{ACC460FB-EDC5-55C8-B349-F928A764A37C}" dt="2025-08-27T12:25:53.777" v="15169"/>
          <ac:spMkLst>
            <pc:docMk/>
            <pc:sldMk cId="4126065101" sldId="863"/>
            <ac:spMk id="89" creationId="{2B38A827-56C9-171B-F424-0B8D50E23D59}"/>
          </ac:spMkLst>
        </pc:spChg>
        <pc:spChg chg="mod">
          <ac:chgData name="Aaron J Masino" userId="2136f450-c1a6-467a-901d-8891005589d6" providerId="ADAL" clId="{ACC460FB-EDC5-55C8-B349-F928A764A37C}" dt="2025-08-27T12:25:53.777" v="15169"/>
          <ac:spMkLst>
            <pc:docMk/>
            <pc:sldMk cId="4126065101" sldId="863"/>
            <ac:spMk id="90" creationId="{0FCDF310-DF52-E7BD-D7D2-498DD2FC0269}"/>
          </ac:spMkLst>
        </pc:spChg>
        <pc:spChg chg="add mod">
          <ac:chgData name="Aaron J Masino" userId="2136f450-c1a6-467a-901d-8891005589d6" providerId="ADAL" clId="{ACC460FB-EDC5-55C8-B349-F928A764A37C}" dt="2025-08-27T12:35:29.433" v="15288" actId="1076"/>
          <ac:spMkLst>
            <pc:docMk/>
            <pc:sldMk cId="4126065101" sldId="863"/>
            <ac:spMk id="91" creationId="{524BA929-40D3-9607-6BED-BC648B3B15ED}"/>
          </ac:spMkLst>
        </pc:spChg>
        <pc:spChg chg="add mod">
          <ac:chgData name="Aaron J Masino" userId="2136f450-c1a6-467a-901d-8891005589d6" providerId="ADAL" clId="{ACC460FB-EDC5-55C8-B349-F928A764A37C}" dt="2025-08-27T12:35:29.433" v="15288" actId="1076"/>
          <ac:spMkLst>
            <pc:docMk/>
            <pc:sldMk cId="4126065101" sldId="863"/>
            <ac:spMk id="92" creationId="{EE8DFEC0-C28B-FF41-E3E4-FD31F90367F4}"/>
          </ac:spMkLst>
        </pc:spChg>
        <pc:spChg chg="add mod">
          <ac:chgData name="Aaron J Masino" userId="2136f450-c1a6-467a-901d-8891005589d6" providerId="ADAL" clId="{ACC460FB-EDC5-55C8-B349-F928A764A37C}" dt="2025-08-27T12:26:18.724" v="15172" actId="1076"/>
          <ac:spMkLst>
            <pc:docMk/>
            <pc:sldMk cId="4126065101" sldId="863"/>
            <ac:spMk id="93" creationId="{ADB8B804-3053-5103-8429-EEDBD0868095}"/>
          </ac:spMkLst>
        </pc:spChg>
        <pc:spChg chg="mod">
          <ac:chgData name="Aaron J Masino" userId="2136f450-c1a6-467a-901d-8891005589d6" providerId="ADAL" clId="{ACC460FB-EDC5-55C8-B349-F928A764A37C}" dt="2025-08-27T12:27:07.612" v="15184" actId="207"/>
          <ac:spMkLst>
            <pc:docMk/>
            <pc:sldMk cId="4126065101" sldId="863"/>
            <ac:spMk id="95" creationId="{85113CA8-89FB-9745-77B4-B72248A67BC7}"/>
          </ac:spMkLst>
        </pc:spChg>
        <pc:spChg chg="mod">
          <ac:chgData name="Aaron J Masino" userId="2136f450-c1a6-467a-901d-8891005589d6" providerId="ADAL" clId="{ACC460FB-EDC5-55C8-B349-F928A764A37C}" dt="2025-08-27T12:27:17.778" v="15185" actId="207"/>
          <ac:spMkLst>
            <pc:docMk/>
            <pc:sldMk cId="4126065101" sldId="863"/>
            <ac:spMk id="96" creationId="{ABC8EB71-BAA0-F720-0F9D-D2BE7E057969}"/>
          </ac:spMkLst>
        </pc:spChg>
        <pc:spChg chg="mod">
          <ac:chgData name="Aaron J Masino" userId="2136f450-c1a6-467a-901d-8891005589d6" providerId="ADAL" clId="{ACC460FB-EDC5-55C8-B349-F928A764A37C}" dt="2025-08-27T12:27:26.144" v="15186" actId="207"/>
          <ac:spMkLst>
            <pc:docMk/>
            <pc:sldMk cId="4126065101" sldId="863"/>
            <ac:spMk id="97" creationId="{F69ED0C9-4E55-B70E-DA7B-F4159459B62B}"/>
          </ac:spMkLst>
        </pc:spChg>
        <pc:spChg chg="mod">
          <ac:chgData name="Aaron J Masino" userId="2136f450-c1a6-467a-901d-8891005589d6" providerId="ADAL" clId="{ACC460FB-EDC5-55C8-B349-F928A764A37C}" dt="2025-08-27T12:26:42.964" v="15178"/>
          <ac:spMkLst>
            <pc:docMk/>
            <pc:sldMk cId="4126065101" sldId="863"/>
            <ac:spMk id="98" creationId="{B7BC7482-3917-CBF0-3B88-31CEF9BC5699}"/>
          </ac:spMkLst>
        </pc:spChg>
        <pc:spChg chg="add del mod">
          <ac:chgData name="Aaron J Masino" userId="2136f450-c1a6-467a-901d-8891005589d6" providerId="ADAL" clId="{ACC460FB-EDC5-55C8-B349-F928A764A37C}" dt="2025-08-27T12:29:24.459" v="15215" actId="478"/>
          <ac:spMkLst>
            <pc:docMk/>
            <pc:sldMk cId="4126065101" sldId="863"/>
            <ac:spMk id="99" creationId="{D2173141-1FDC-5CBC-5EA8-5823ED1CDA98}"/>
          </ac:spMkLst>
        </pc:spChg>
        <pc:spChg chg="add mod">
          <ac:chgData name="Aaron J Masino" userId="2136f450-c1a6-467a-901d-8891005589d6" providerId="ADAL" clId="{ACC460FB-EDC5-55C8-B349-F928A764A37C}" dt="2025-08-27T12:26:50.611" v="15179" actId="1076"/>
          <ac:spMkLst>
            <pc:docMk/>
            <pc:sldMk cId="4126065101" sldId="863"/>
            <ac:spMk id="100" creationId="{568F1531-585E-CFD6-F120-2FE1C8B41262}"/>
          </ac:spMkLst>
        </pc:spChg>
        <pc:spChg chg="add mod">
          <ac:chgData name="Aaron J Masino" userId="2136f450-c1a6-467a-901d-8891005589d6" providerId="ADAL" clId="{ACC460FB-EDC5-55C8-B349-F928A764A37C}" dt="2025-08-27T12:26:50.611" v="15179" actId="1076"/>
          <ac:spMkLst>
            <pc:docMk/>
            <pc:sldMk cId="4126065101" sldId="863"/>
            <ac:spMk id="101" creationId="{B91D9A96-DE29-7F0F-39A2-4EBB49FF1B93}"/>
          </ac:spMkLst>
        </pc:spChg>
        <pc:spChg chg="add mod">
          <ac:chgData name="Aaron J Masino" userId="2136f450-c1a6-467a-901d-8891005589d6" providerId="ADAL" clId="{ACC460FB-EDC5-55C8-B349-F928A764A37C}" dt="2025-08-27T12:35:29.433" v="15288" actId="1076"/>
          <ac:spMkLst>
            <pc:docMk/>
            <pc:sldMk cId="4126065101" sldId="863"/>
            <ac:spMk id="102" creationId="{31B3E789-6776-F32D-5934-F4ADD0E100FF}"/>
          </ac:spMkLst>
        </pc:spChg>
        <pc:spChg chg="add mod">
          <ac:chgData name="Aaron J Masino" userId="2136f450-c1a6-467a-901d-8891005589d6" providerId="ADAL" clId="{ACC460FB-EDC5-55C8-B349-F928A764A37C}" dt="2025-08-27T12:35:29.433" v="15288" actId="1076"/>
          <ac:spMkLst>
            <pc:docMk/>
            <pc:sldMk cId="4126065101" sldId="863"/>
            <ac:spMk id="103" creationId="{2F1B8674-F284-B18E-FD8F-1B16FDE560F3}"/>
          </ac:spMkLst>
        </pc:spChg>
        <pc:spChg chg="mod">
          <ac:chgData name="Aaron J Masino" userId="2136f450-c1a6-467a-901d-8891005589d6" providerId="ADAL" clId="{ACC460FB-EDC5-55C8-B349-F928A764A37C}" dt="2025-08-27T12:28:27.372" v="15204"/>
          <ac:spMkLst>
            <pc:docMk/>
            <pc:sldMk cId="4126065101" sldId="863"/>
            <ac:spMk id="105" creationId="{0D71191F-AF27-FCBC-5229-EED04F6D52C9}"/>
          </ac:spMkLst>
        </pc:spChg>
        <pc:spChg chg="mod">
          <ac:chgData name="Aaron J Masino" userId="2136f450-c1a6-467a-901d-8891005589d6" providerId="ADAL" clId="{ACC460FB-EDC5-55C8-B349-F928A764A37C}" dt="2025-08-27T12:28:27.372" v="15204"/>
          <ac:spMkLst>
            <pc:docMk/>
            <pc:sldMk cId="4126065101" sldId="863"/>
            <ac:spMk id="106" creationId="{9EABAB75-C467-791A-6390-FF31A62EA07F}"/>
          </ac:spMkLst>
        </pc:spChg>
        <pc:spChg chg="mod">
          <ac:chgData name="Aaron J Masino" userId="2136f450-c1a6-467a-901d-8891005589d6" providerId="ADAL" clId="{ACC460FB-EDC5-55C8-B349-F928A764A37C}" dt="2025-08-27T12:28:27.372" v="15204"/>
          <ac:spMkLst>
            <pc:docMk/>
            <pc:sldMk cId="4126065101" sldId="863"/>
            <ac:spMk id="107" creationId="{0BADD145-733F-CB98-B60C-011D35D42788}"/>
          </ac:spMkLst>
        </pc:spChg>
        <pc:spChg chg="mod">
          <ac:chgData name="Aaron J Masino" userId="2136f450-c1a6-467a-901d-8891005589d6" providerId="ADAL" clId="{ACC460FB-EDC5-55C8-B349-F928A764A37C}" dt="2025-08-27T12:28:27.372" v="15204"/>
          <ac:spMkLst>
            <pc:docMk/>
            <pc:sldMk cId="4126065101" sldId="863"/>
            <ac:spMk id="108" creationId="{FBC3FBE6-AF20-D5EF-1514-B54A664B64C6}"/>
          </ac:spMkLst>
        </pc:spChg>
        <pc:spChg chg="add mod">
          <ac:chgData name="Aaron J Masino" userId="2136f450-c1a6-467a-901d-8891005589d6" providerId="ADAL" clId="{ACC460FB-EDC5-55C8-B349-F928A764A37C}" dt="2025-08-27T12:35:44.073" v="15291" actId="1076"/>
          <ac:spMkLst>
            <pc:docMk/>
            <pc:sldMk cId="4126065101" sldId="863"/>
            <ac:spMk id="109" creationId="{A168CCB5-EB1E-1454-AD07-985499E75A29}"/>
          </ac:spMkLst>
        </pc:spChg>
        <pc:spChg chg="add mod">
          <ac:chgData name="Aaron J Masino" userId="2136f450-c1a6-467a-901d-8891005589d6" providerId="ADAL" clId="{ACC460FB-EDC5-55C8-B349-F928A764A37C}" dt="2025-08-27T12:36:27.628" v="15293" actId="20577"/>
          <ac:spMkLst>
            <pc:docMk/>
            <pc:sldMk cId="4126065101" sldId="863"/>
            <ac:spMk id="110" creationId="{E8C0AB53-C394-C4F2-4877-437D349F6EA3}"/>
          </ac:spMkLst>
        </pc:spChg>
        <pc:grpChg chg="mod">
          <ac:chgData name="Aaron J Masino" userId="2136f450-c1a6-467a-901d-8891005589d6" providerId="ADAL" clId="{ACC460FB-EDC5-55C8-B349-F928A764A37C}" dt="2025-08-27T12:20:03.914" v="15109" actId="1076"/>
          <ac:grpSpMkLst>
            <pc:docMk/>
            <pc:sldMk cId="4126065101" sldId="863"/>
            <ac:grpSpMk id="4" creationId="{6CD6F6FB-646D-F025-E5D9-D10282027B12}"/>
          </ac:grpSpMkLst>
        </pc:grpChg>
        <pc:grpChg chg="mod">
          <ac:chgData name="Aaron J Masino" userId="2136f450-c1a6-467a-901d-8891005589d6" providerId="ADAL" clId="{ACC460FB-EDC5-55C8-B349-F928A764A37C}" dt="2025-08-27T12:20:03.914" v="15109" actId="1076"/>
          <ac:grpSpMkLst>
            <pc:docMk/>
            <pc:sldMk cId="4126065101" sldId="863"/>
            <ac:grpSpMk id="68" creationId="{323DDC1F-C3CF-EBB6-3735-46880996BC4B}"/>
          </ac:grpSpMkLst>
        </pc:grpChg>
        <pc:grpChg chg="mod">
          <ac:chgData name="Aaron J Masino" userId="2136f450-c1a6-467a-901d-8891005589d6" providerId="ADAL" clId="{ACC460FB-EDC5-55C8-B349-F928A764A37C}" dt="2025-08-27T12:20:03.914" v="15109" actId="1076"/>
          <ac:grpSpMkLst>
            <pc:docMk/>
            <pc:sldMk cId="4126065101" sldId="863"/>
            <ac:grpSpMk id="75" creationId="{351BB089-9CE5-1744-AECF-99956AD0E5D7}"/>
          </ac:grpSpMkLst>
        </pc:grpChg>
        <pc:grpChg chg="add mod">
          <ac:chgData name="Aaron J Masino" userId="2136f450-c1a6-467a-901d-8891005589d6" providerId="ADAL" clId="{ACC460FB-EDC5-55C8-B349-F928A764A37C}" dt="2025-08-27T12:26:18.724" v="15172" actId="1076"/>
          <ac:grpSpMkLst>
            <pc:docMk/>
            <pc:sldMk cId="4126065101" sldId="863"/>
            <ac:grpSpMk id="86" creationId="{220F8E8F-AE09-A2D1-4DEA-1F9D2FD38680}"/>
          </ac:grpSpMkLst>
        </pc:grpChg>
        <pc:grpChg chg="add mod">
          <ac:chgData name="Aaron J Masino" userId="2136f450-c1a6-467a-901d-8891005589d6" providerId="ADAL" clId="{ACC460FB-EDC5-55C8-B349-F928A764A37C}" dt="2025-08-27T12:26:50.611" v="15179" actId="1076"/>
          <ac:grpSpMkLst>
            <pc:docMk/>
            <pc:sldMk cId="4126065101" sldId="863"/>
            <ac:grpSpMk id="94" creationId="{26C20500-A320-6816-C3B0-C1C6C4A12204}"/>
          </ac:grpSpMkLst>
        </pc:grpChg>
        <pc:grpChg chg="add mod">
          <ac:chgData name="Aaron J Masino" userId="2136f450-c1a6-467a-901d-8891005589d6" providerId="ADAL" clId="{ACC460FB-EDC5-55C8-B349-F928A764A37C}" dt="2025-08-27T12:35:44.073" v="15291" actId="1076"/>
          <ac:grpSpMkLst>
            <pc:docMk/>
            <pc:sldMk cId="4126065101" sldId="863"/>
            <ac:grpSpMk id="104" creationId="{227EE441-CE93-EB9A-8FD8-DC1DB124907A}"/>
          </ac:grpSpMkLst>
        </pc:grpChg>
      </pc:sldChg>
      <pc:sldChg chg="delSp modSp add mod">
        <pc:chgData name="Aaron J Masino" userId="2136f450-c1a6-467a-901d-8891005589d6" providerId="ADAL" clId="{ACC460FB-EDC5-55C8-B349-F928A764A37C}" dt="2025-08-27T12:21:39.660" v="15129" actId="20577"/>
        <pc:sldMkLst>
          <pc:docMk/>
          <pc:sldMk cId="3707201960" sldId="864"/>
        </pc:sldMkLst>
        <pc:spChg chg="mod">
          <ac:chgData name="Aaron J Masino" userId="2136f450-c1a6-467a-901d-8891005589d6" providerId="ADAL" clId="{ACC460FB-EDC5-55C8-B349-F928A764A37C}" dt="2025-08-27T12:17:56.169" v="15022" actId="20577"/>
          <ac:spMkLst>
            <pc:docMk/>
            <pc:sldMk cId="3707201960" sldId="864"/>
            <ac:spMk id="2" creationId="{CDBC1F57-69CA-20EF-9F84-01EEC862F2E8}"/>
          </ac:spMkLst>
        </pc:spChg>
        <pc:spChg chg="mod">
          <ac:chgData name="Aaron J Masino" userId="2136f450-c1a6-467a-901d-8891005589d6" providerId="ADAL" clId="{ACC460FB-EDC5-55C8-B349-F928A764A37C}" dt="2025-08-27T12:21:39.660" v="15129" actId="20577"/>
          <ac:spMkLst>
            <pc:docMk/>
            <pc:sldMk cId="3707201960" sldId="864"/>
            <ac:spMk id="3" creationId="{2C33C85F-DECC-EC4F-08B4-502796C392A0}"/>
          </ac:spMkLst>
        </pc:spChg>
        <pc:grpChg chg="del">
          <ac:chgData name="Aaron J Masino" userId="2136f450-c1a6-467a-901d-8891005589d6" providerId="ADAL" clId="{ACC460FB-EDC5-55C8-B349-F928A764A37C}" dt="2025-08-27T12:19:08.949" v="15040" actId="478"/>
          <ac:grpSpMkLst>
            <pc:docMk/>
            <pc:sldMk cId="3707201960" sldId="864"/>
            <ac:grpSpMk id="77" creationId="{92751BEE-FBE6-DED0-1CA0-0951B724CFE9}"/>
          </ac:grpSpMkLst>
        </pc:grpChg>
        <pc:grpChg chg="del">
          <ac:chgData name="Aaron J Masino" userId="2136f450-c1a6-467a-901d-8891005589d6" providerId="ADAL" clId="{ACC460FB-EDC5-55C8-B349-F928A764A37C}" dt="2025-08-27T12:19:11.045" v="15041" actId="478"/>
          <ac:grpSpMkLst>
            <pc:docMk/>
            <pc:sldMk cId="3707201960" sldId="864"/>
            <ac:grpSpMk id="78" creationId="{EE3E6CD4-F232-BC83-373E-9902BAB0393F}"/>
          </ac:grpSpMkLst>
        </pc:grpChg>
        <pc:cxnChg chg="mod">
          <ac:chgData name="Aaron J Masino" userId="2136f450-c1a6-467a-901d-8891005589d6" providerId="ADAL" clId="{ACC460FB-EDC5-55C8-B349-F928A764A37C}" dt="2025-08-27T12:19:08.949" v="15040" actId="478"/>
          <ac:cxnSpMkLst>
            <pc:docMk/>
            <pc:sldMk cId="3707201960" sldId="864"/>
            <ac:cxnSpMk id="70" creationId="{07B11713-649D-D3D0-690C-8CAB17106D66}"/>
          </ac:cxnSpMkLst>
        </pc:cxnChg>
        <pc:cxnChg chg="mod">
          <ac:chgData name="Aaron J Masino" userId="2136f450-c1a6-467a-901d-8891005589d6" providerId="ADAL" clId="{ACC460FB-EDC5-55C8-B349-F928A764A37C}" dt="2025-08-27T12:19:11.045" v="15041" actId="478"/>
          <ac:cxnSpMkLst>
            <pc:docMk/>
            <pc:sldMk cId="3707201960" sldId="864"/>
            <ac:cxnSpMk id="74" creationId="{0E696631-34A7-C0A9-DCD6-7E378907BABA}"/>
          </ac:cxnSpMkLst>
        </pc:cxnChg>
      </pc:sldChg>
      <pc:sldChg chg="modSp add mod">
        <pc:chgData name="Aaron J Masino" userId="2136f450-c1a6-467a-901d-8891005589d6" providerId="ADAL" clId="{ACC460FB-EDC5-55C8-B349-F928A764A37C}" dt="2025-08-27T12:46:11.977" v="15989" actId="20577"/>
        <pc:sldMkLst>
          <pc:docMk/>
          <pc:sldMk cId="2727151151" sldId="865"/>
        </pc:sldMkLst>
        <pc:spChg chg="mod">
          <ac:chgData name="Aaron J Masino" userId="2136f450-c1a6-467a-901d-8891005589d6" providerId="ADAL" clId="{ACC460FB-EDC5-55C8-B349-F928A764A37C}" dt="2025-08-27T12:46:11.977" v="15989" actId="20577"/>
          <ac:spMkLst>
            <pc:docMk/>
            <pc:sldMk cId="2727151151" sldId="865"/>
            <ac:spMk id="2" creationId="{5537D899-D7C6-13E7-BC90-25FAB68E6D5C}"/>
          </ac:spMkLst>
        </pc:spChg>
      </pc:sldChg>
      <pc:sldChg chg="addSp modSp new mod">
        <pc:chgData name="Aaron J Masino" userId="2136f450-c1a6-467a-901d-8891005589d6" providerId="ADAL" clId="{ACC460FB-EDC5-55C8-B349-F928A764A37C}" dt="2025-08-27T12:50:20.898" v="16299" actId="20577"/>
        <pc:sldMkLst>
          <pc:docMk/>
          <pc:sldMk cId="184794641" sldId="866"/>
        </pc:sldMkLst>
        <pc:spChg chg="mod">
          <ac:chgData name="Aaron J Masino" userId="2136f450-c1a6-467a-901d-8891005589d6" providerId="ADAL" clId="{ACC460FB-EDC5-55C8-B349-F928A764A37C}" dt="2025-08-27T12:47:05.932" v="16057" actId="20577"/>
          <ac:spMkLst>
            <pc:docMk/>
            <pc:sldMk cId="184794641" sldId="866"/>
            <ac:spMk id="2" creationId="{A2811A3F-717B-FF77-9E97-E81954AD7DE9}"/>
          </ac:spMkLst>
        </pc:spChg>
        <pc:spChg chg="mod">
          <ac:chgData name="Aaron J Masino" userId="2136f450-c1a6-467a-901d-8891005589d6" providerId="ADAL" clId="{ACC460FB-EDC5-55C8-B349-F928A764A37C}" dt="2025-08-27T12:50:20.898" v="16299" actId="20577"/>
          <ac:spMkLst>
            <pc:docMk/>
            <pc:sldMk cId="184794641" sldId="866"/>
            <ac:spMk id="3" creationId="{6C9C6259-BDFF-44E1-1131-F82ACED6661C}"/>
          </ac:spMkLst>
        </pc:spChg>
        <pc:picChg chg="add mod">
          <ac:chgData name="Aaron J Masino" userId="2136f450-c1a6-467a-901d-8891005589d6" providerId="ADAL" clId="{ACC460FB-EDC5-55C8-B349-F928A764A37C}" dt="2025-08-27T12:48:33.248" v="16145" actId="1076"/>
          <ac:picMkLst>
            <pc:docMk/>
            <pc:sldMk cId="184794641" sldId="866"/>
            <ac:picMk id="4" creationId="{6ABDD3F5-87B9-010A-EE4B-3625A1FAE0E4}"/>
          </ac:picMkLst>
        </pc:picChg>
      </pc:sldChg>
      <pc:sldChg chg="addSp modSp new mod">
        <pc:chgData name="Aaron J Masino" userId="2136f450-c1a6-467a-901d-8891005589d6" providerId="ADAL" clId="{ACC460FB-EDC5-55C8-B349-F928A764A37C}" dt="2025-08-27T13:41:40.404" v="17104" actId="20577"/>
        <pc:sldMkLst>
          <pc:docMk/>
          <pc:sldMk cId="378995397" sldId="867"/>
        </pc:sldMkLst>
        <pc:spChg chg="mod">
          <ac:chgData name="Aaron J Masino" userId="2136f450-c1a6-467a-901d-8891005589d6" providerId="ADAL" clId="{ACC460FB-EDC5-55C8-B349-F928A764A37C}" dt="2025-08-27T12:50:55.862" v="16319" actId="20577"/>
          <ac:spMkLst>
            <pc:docMk/>
            <pc:sldMk cId="378995397" sldId="867"/>
            <ac:spMk id="2" creationId="{E18FE273-67A2-A02A-8E20-9295F015AB17}"/>
          </ac:spMkLst>
        </pc:spChg>
        <pc:spChg chg="mod">
          <ac:chgData name="Aaron J Masino" userId="2136f450-c1a6-467a-901d-8891005589d6" providerId="ADAL" clId="{ACC460FB-EDC5-55C8-B349-F928A764A37C}" dt="2025-08-27T12:54:18.969" v="16616" actId="20577"/>
          <ac:spMkLst>
            <pc:docMk/>
            <pc:sldMk cId="378995397" sldId="867"/>
            <ac:spMk id="3" creationId="{137219B8-C75C-FB8D-BAF6-941A1D3CA4DF}"/>
          </ac:spMkLst>
        </pc:spChg>
        <pc:spChg chg="add mod">
          <ac:chgData name="Aaron J Masino" userId="2136f450-c1a6-467a-901d-8891005589d6" providerId="ADAL" clId="{ACC460FB-EDC5-55C8-B349-F928A764A37C}" dt="2025-08-27T13:38:59.654" v="17072" actId="20577"/>
          <ac:spMkLst>
            <pc:docMk/>
            <pc:sldMk cId="378995397" sldId="867"/>
            <ac:spMk id="4" creationId="{101ECB76-8C3D-D9FA-83E9-4193A27B2707}"/>
          </ac:spMkLst>
        </pc:spChg>
        <pc:spChg chg="add mod">
          <ac:chgData name="Aaron J Masino" userId="2136f450-c1a6-467a-901d-8891005589d6" providerId="ADAL" clId="{ACC460FB-EDC5-55C8-B349-F928A764A37C}" dt="2025-08-27T13:41:40.404" v="17104" actId="20577"/>
          <ac:spMkLst>
            <pc:docMk/>
            <pc:sldMk cId="378995397" sldId="867"/>
            <ac:spMk id="5" creationId="{2C0FBAD9-A9BA-040C-54C4-377D3333DD79}"/>
          </ac:spMkLst>
        </pc:spChg>
        <pc:spChg chg="add mod">
          <ac:chgData name="Aaron J Masino" userId="2136f450-c1a6-467a-901d-8891005589d6" providerId="ADAL" clId="{ACC460FB-EDC5-55C8-B349-F928A764A37C}" dt="2025-08-27T13:30:21.215" v="16866" actId="1076"/>
          <ac:spMkLst>
            <pc:docMk/>
            <pc:sldMk cId="378995397" sldId="867"/>
            <ac:spMk id="6" creationId="{B72A79B4-03F0-0FF3-A8DA-475A1FF338B2}"/>
          </ac:spMkLst>
        </pc:spChg>
        <pc:spChg chg="add mod">
          <ac:chgData name="Aaron J Masino" userId="2136f450-c1a6-467a-901d-8891005589d6" providerId="ADAL" clId="{ACC460FB-EDC5-55C8-B349-F928A764A37C}" dt="2025-08-27T13:30:21.215" v="16866" actId="1076"/>
          <ac:spMkLst>
            <pc:docMk/>
            <pc:sldMk cId="378995397" sldId="867"/>
            <ac:spMk id="7" creationId="{F24D2FC9-AEA3-945E-4783-5457754BD127}"/>
          </ac:spMkLst>
        </pc:spChg>
        <pc:spChg chg="add mod">
          <ac:chgData name="Aaron J Masino" userId="2136f450-c1a6-467a-901d-8891005589d6" providerId="ADAL" clId="{ACC460FB-EDC5-55C8-B349-F928A764A37C}" dt="2025-08-27T13:30:21.215" v="16866" actId="1076"/>
          <ac:spMkLst>
            <pc:docMk/>
            <pc:sldMk cId="378995397" sldId="867"/>
            <ac:spMk id="8" creationId="{9AEB628D-927F-67D0-0BD8-26B3EF20B2BB}"/>
          </ac:spMkLst>
        </pc:spChg>
        <pc:spChg chg="add mod">
          <ac:chgData name="Aaron J Masino" userId="2136f450-c1a6-467a-901d-8891005589d6" providerId="ADAL" clId="{ACC460FB-EDC5-55C8-B349-F928A764A37C}" dt="2025-08-27T13:39:13.736" v="17077" actId="114"/>
          <ac:spMkLst>
            <pc:docMk/>
            <pc:sldMk cId="378995397" sldId="867"/>
            <ac:spMk id="9" creationId="{2F4084B3-37DE-6D57-A175-16784A134AD2}"/>
          </ac:spMkLst>
        </pc:spChg>
        <pc:spChg chg="add mod">
          <ac:chgData name="Aaron J Masino" userId="2136f450-c1a6-467a-901d-8891005589d6" providerId="ADAL" clId="{ACC460FB-EDC5-55C8-B349-F928A764A37C}" dt="2025-08-27T13:35:48.070" v="16945"/>
          <ac:spMkLst>
            <pc:docMk/>
            <pc:sldMk cId="378995397" sldId="867"/>
            <ac:spMk id="10" creationId="{092BFBA4-9AAA-B2A6-7391-0B2BC30A4CFE}"/>
          </ac:spMkLst>
        </pc:spChg>
        <pc:spChg chg="add mod">
          <ac:chgData name="Aaron J Masino" userId="2136f450-c1a6-467a-901d-8891005589d6" providerId="ADAL" clId="{ACC460FB-EDC5-55C8-B349-F928A764A37C}" dt="2025-08-27T13:41:18.833" v="17103" actId="208"/>
          <ac:spMkLst>
            <pc:docMk/>
            <pc:sldMk cId="378995397" sldId="867"/>
            <ac:spMk id="11" creationId="{592D85B2-06A1-DFDB-A50D-03DF3B1D9DE6}"/>
          </ac:spMkLst>
        </pc:spChg>
      </pc:sldChg>
      <pc:sldChg chg="addSp modSp new mod">
        <pc:chgData name="Aaron J Masino" userId="2136f450-c1a6-467a-901d-8891005589d6" providerId="ADAL" clId="{ACC460FB-EDC5-55C8-B349-F928A764A37C}" dt="2025-08-27T13:48:31.304" v="17480" actId="20577"/>
        <pc:sldMkLst>
          <pc:docMk/>
          <pc:sldMk cId="4263024699" sldId="868"/>
        </pc:sldMkLst>
        <pc:spChg chg="mod">
          <ac:chgData name="Aaron J Masino" userId="2136f450-c1a6-467a-901d-8891005589d6" providerId="ADAL" clId="{ACC460FB-EDC5-55C8-B349-F928A764A37C}" dt="2025-08-27T13:48:31.304" v="17480" actId="20577"/>
          <ac:spMkLst>
            <pc:docMk/>
            <pc:sldMk cId="4263024699" sldId="868"/>
            <ac:spMk id="2" creationId="{0BA679EF-430A-00D2-50C1-650276EA50D2}"/>
          </ac:spMkLst>
        </pc:spChg>
        <pc:spChg chg="mod">
          <ac:chgData name="Aaron J Masino" userId="2136f450-c1a6-467a-901d-8891005589d6" providerId="ADAL" clId="{ACC460FB-EDC5-55C8-B349-F928A764A37C}" dt="2025-08-27T13:45:12.395" v="17447" actId="20577"/>
          <ac:spMkLst>
            <pc:docMk/>
            <pc:sldMk cId="4263024699" sldId="868"/>
            <ac:spMk id="3" creationId="{28049A4F-0C92-5C25-D5EC-05AEFC12BC56}"/>
          </ac:spMkLst>
        </pc:spChg>
        <pc:spChg chg="add mod">
          <ac:chgData name="Aaron J Masino" userId="2136f450-c1a6-467a-901d-8891005589d6" providerId="ADAL" clId="{ACC460FB-EDC5-55C8-B349-F928A764A37C}" dt="2025-08-27T13:47:26.393" v="17451" actId="1076"/>
          <ac:spMkLst>
            <pc:docMk/>
            <pc:sldMk cId="4263024699" sldId="868"/>
            <ac:spMk id="5" creationId="{101BD2A1-2B1A-6729-4D3E-D355B2DB32EB}"/>
          </ac:spMkLst>
        </pc:spChg>
        <pc:picChg chg="add mod">
          <ac:chgData name="Aaron J Masino" userId="2136f450-c1a6-467a-901d-8891005589d6" providerId="ADAL" clId="{ACC460FB-EDC5-55C8-B349-F928A764A37C}" dt="2025-08-27T13:46:01.457" v="17449" actId="1076"/>
          <ac:picMkLst>
            <pc:docMk/>
            <pc:sldMk cId="4263024699" sldId="868"/>
            <ac:picMk id="4" creationId="{4CC8C4F2-6825-69FA-1A22-E9CB321A42C6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8-27T14:34:21.552" v="20253" actId="14100"/>
        <pc:sldMkLst>
          <pc:docMk/>
          <pc:sldMk cId="3206925823" sldId="869"/>
        </pc:sldMkLst>
        <pc:spChg chg="mod">
          <ac:chgData name="Aaron J Masino" userId="2136f450-c1a6-467a-901d-8891005589d6" providerId="ADAL" clId="{ACC460FB-EDC5-55C8-B349-F928A764A37C}" dt="2025-08-27T13:48:37.598" v="17488" actId="20577"/>
          <ac:spMkLst>
            <pc:docMk/>
            <pc:sldMk cId="3206925823" sldId="869"/>
            <ac:spMk id="2" creationId="{D429223A-B831-0054-7235-127D71D3A6D2}"/>
          </ac:spMkLst>
        </pc:spChg>
        <pc:spChg chg="mod">
          <ac:chgData name="Aaron J Masino" userId="2136f450-c1a6-467a-901d-8891005589d6" providerId="ADAL" clId="{ACC460FB-EDC5-55C8-B349-F928A764A37C}" dt="2025-08-27T13:54:00.177" v="17694"/>
          <ac:spMkLst>
            <pc:docMk/>
            <pc:sldMk cId="3206925823" sldId="869"/>
            <ac:spMk id="3" creationId="{534CC594-65C1-F2E6-AF3B-B66ED52A88D4}"/>
          </ac:spMkLst>
        </pc:spChg>
        <pc:spChg chg="add del mod">
          <ac:chgData name="Aaron J Masino" userId="2136f450-c1a6-467a-901d-8891005589d6" providerId="ADAL" clId="{ACC460FB-EDC5-55C8-B349-F928A764A37C}" dt="2025-08-27T13:52:58.117" v="17677" actId="478"/>
          <ac:spMkLst>
            <pc:docMk/>
            <pc:sldMk cId="3206925823" sldId="869"/>
            <ac:spMk id="9" creationId="{327B885E-23CE-C159-0BCB-0CD85B41BB47}"/>
          </ac:spMkLst>
        </pc:spChg>
        <pc:spChg chg="add del">
          <ac:chgData name="Aaron J Masino" userId="2136f450-c1a6-467a-901d-8891005589d6" providerId="ADAL" clId="{ACC460FB-EDC5-55C8-B349-F928A764A37C}" dt="2025-08-27T13:55:17.286" v="17709" actId="478"/>
          <ac:spMkLst>
            <pc:docMk/>
            <pc:sldMk cId="3206925823" sldId="869"/>
            <ac:spMk id="11" creationId="{2EFAD36F-234B-1F91-2C35-E02A9C7A668D}"/>
          </ac:spMkLst>
        </pc:spChg>
        <pc:spChg chg="add mod">
          <ac:chgData name="Aaron J Masino" userId="2136f450-c1a6-467a-901d-8891005589d6" providerId="ADAL" clId="{ACC460FB-EDC5-55C8-B349-F928A764A37C}" dt="2025-08-27T13:56:00.088" v="17721" actId="14100"/>
          <ac:spMkLst>
            <pc:docMk/>
            <pc:sldMk cId="3206925823" sldId="869"/>
            <ac:spMk id="13" creationId="{944FBDC7-8FF3-8DC9-565F-BFE855681FFB}"/>
          </ac:spMkLst>
        </pc:spChg>
        <pc:spChg chg="add mod">
          <ac:chgData name="Aaron J Masino" userId="2136f450-c1a6-467a-901d-8891005589d6" providerId="ADAL" clId="{ACC460FB-EDC5-55C8-B349-F928A764A37C}" dt="2025-08-27T13:55:03.287" v="17708" actId="207"/>
          <ac:spMkLst>
            <pc:docMk/>
            <pc:sldMk cId="3206925823" sldId="869"/>
            <ac:spMk id="15" creationId="{D9173F2C-B959-884C-F22F-ABD3FD004CD9}"/>
          </ac:spMkLst>
        </pc:spChg>
        <pc:spChg chg="add mod">
          <ac:chgData name="Aaron J Masino" userId="2136f450-c1a6-467a-901d-8891005589d6" providerId="ADAL" clId="{ACC460FB-EDC5-55C8-B349-F928A764A37C}" dt="2025-08-27T13:56:03.160" v="17722" actId="14100"/>
          <ac:spMkLst>
            <pc:docMk/>
            <pc:sldMk cId="3206925823" sldId="869"/>
            <ac:spMk id="17" creationId="{4C5B8F42-74AF-CC21-E7B6-12C0E317F1EB}"/>
          </ac:spMkLst>
        </pc:spChg>
        <pc:spChg chg="add mod">
          <ac:chgData name="Aaron J Masino" userId="2136f450-c1a6-467a-901d-8891005589d6" providerId="ADAL" clId="{ACC460FB-EDC5-55C8-B349-F928A764A37C}" dt="2025-08-27T13:57:52.236" v="17879" actId="207"/>
          <ac:spMkLst>
            <pc:docMk/>
            <pc:sldMk cId="3206925823" sldId="869"/>
            <ac:spMk id="18" creationId="{99682136-04EC-FDD4-1070-4AA48CD60F33}"/>
          </ac:spMkLst>
        </pc:spChg>
        <pc:picChg chg="add del">
          <ac:chgData name="Aaron J Masino" userId="2136f450-c1a6-467a-901d-8891005589d6" providerId="ADAL" clId="{ACC460FB-EDC5-55C8-B349-F928A764A37C}" dt="2025-08-27T13:51:14.189" v="17663" actId="478"/>
          <ac:picMkLst>
            <pc:docMk/>
            <pc:sldMk cId="3206925823" sldId="869"/>
            <ac:picMk id="4" creationId="{A6FC8F8F-3F2E-EF7F-DB77-639337B51721}"/>
          </ac:picMkLst>
        </pc:picChg>
        <pc:picChg chg="add mod">
          <ac:chgData name="Aaron J Masino" userId="2136f450-c1a6-467a-901d-8891005589d6" providerId="ADAL" clId="{ACC460FB-EDC5-55C8-B349-F928A764A37C}" dt="2025-08-27T13:52:27.487" v="17673" actId="1076"/>
          <ac:picMkLst>
            <pc:docMk/>
            <pc:sldMk cId="3206925823" sldId="869"/>
            <ac:picMk id="6" creationId="{487EAED1-F18F-BE42-0C64-F9B9D4C4298E}"/>
          </ac:picMkLst>
        </pc:picChg>
        <pc:picChg chg="add mod">
          <ac:chgData name="Aaron J Masino" userId="2136f450-c1a6-467a-901d-8891005589d6" providerId="ADAL" clId="{ACC460FB-EDC5-55C8-B349-F928A764A37C}" dt="2025-08-27T13:52:23.729" v="17671" actId="1076"/>
          <ac:picMkLst>
            <pc:docMk/>
            <pc:sldMk cId="3206925823" sldId="869"/>
            <ac:picMk id="7" creationId="{4C24A657-1581-B3C8-AFCF-F254BCEC4F5A}"/>
          </ac:picMkLst>
        </pc:picChg>
        <pc:cxnChg chg="add mod">
          <ac:chgData name="Aaron J Masino" userId="2136f450-c1a6-467a-901d-8891005589d6" providerId="ADAL" clId="{ACC460FB-EDC5-55C8-B349-F928A764A37C}" dt="2025-08-27T14:34:21.552" v="20253" actId="14100"/>
          <ac:cxnSpMkLst>
            <pc:docMk/>
            <pc:sldMk cId="3206925823" sldId="869"/>
            <ac:cxnSpMk id="19" creationId="{327C7A92-83B4-0DF2-8CE5-A45A80876D5F}"/>
          </ac:cxnSpMkLst>
        </pc:cxnChg>
      </pc:sldChg>
      <pc:sldChg chg="addSp modSp new mod">
        <pc:chgData name="Aaron J Masino" userId="2136f450-c1a6-467a-901d-8891005589d6" providerId="ADAL" clId="{ACC460FB-EDC5-55C8-B349-F928A764A37C}" dt="2025-08-27T13:59:52.934" v="18049" actId="113"/>
        <pc:sldMkLst>
          <pc:docMk/>
          <pc:sldMk cId="1759812186" sldId="870"/>
        </pc:sldMkLst>
        <pc:spChg chg="mod">
          <ac:chgData name="Aaron J Masino" userId="2136f450-c1a6-467a-901d-8891005589d6" providerId="ADAL" clId="{ACC460FB-EDC5-55C8-B349-F928A764A37C}" dt="2025-08-27T13:58:47.199" v="17902" actId="20577"/>
          <ac:spMkLst>
            <pc:docMk/>
            <pc:sldMk cId="1759812186" sldId="870"/>
            <ac:spMk id="2" creationId="{97AD17B3-798B-5F04-E24A-87B2321EC4AA}"/>
          </ac:spMkLst>
        </pc:spChg>
        <pc:spChg chg="mod">
          <ac:chgData name="Aaron J Masino" userId="2136f450-c1a6-467a-901d-8891005589d6" providerId="ADAL" clId="{ACC460FB-EDC5-55C8-B349-F928A764A37C}" dt="2025-08-27T13:59:52.934" v="18049" actId="113"/>
          <ac:spMkLst>
            <pc:docMk/>
            <pc:sldMk cId="1759812186" sldId="870"/>
            <ac:spMk id="3" creationId="{303BCED7-05D0-7FD5-C51D-5567C0C5F5B9}"/>
          </ac:spMkLst>
        </pc:spChg>
        <pc:picChg chg="add mod">
          <ac:chgData name="Aaron J Masino" userId="2136f450-c1a6-467a-901d-8891005589d6" providerId="ADAL" clId="{ACC460FB-EDC5-55C8-B349-F928A764A37C}" dt="2025-08-27T13:59:00.159" v="17925"/>
          <ac:picMkLst>
            <pc:docMk/>
            <pc:sldMk cId="1759812186" sldId="870"/>
            <ac:picMk id="4" creationId="{C1771E20-9C0C-0FB8-7BAA-C36314EFE386}"/>
          </ac:picMkLst>
        </pc:picChg>
      </pc:sldChg>
      <pc:sldChg chg="addSp modSp new mod">
        <pc:chgData name="Aaron J Masino" userId="2136f450-c1a6-467a-901d-8891005589d6" providerId="ADAL" clId="{ACC460FB-EDC5-55C8-B349-F928A764A37C}" dt="2025-08-27T14:08:40.854" v="18308" actId="1076"/>
        <pc:sldMkLst>
          <pc:docMk/>
          <pc:sldMk cId="2911509186" sldId="871"/>
        </pc:sldMkLst>
        <pc:spChg chg="mod">
          <ac:chgData name="Aaron J Masino" userId="2136f450-c1a6-467a-901d-8891005589d6" providerId="ADAL" clId="{ACC460FB-EDC5-55C8-B349-F928A764A37C}" dt="2025-08-27T14:01:39.861" v="18071" actId="20577"/>
          <ac:spMkLst>
            <pc:docMk/>
            <pc:sldMk cId="2911509186" sldId="871"/>
            <ac:spMk id="2" creationId="{AD6347BD-685F-60B5-9E85-50D30638C869}"/>
          </ac:spMkLst>
        </pc:spChg>
        <pc:spChg chg="mod">
          <ac:chgData name="Aaron J Masino" userId="2136f450-c1a6-467a-901d-8891005589d6" providerId="ADAL" clId="{ACC460FB-EDC5-55C8-B349-F928A764A37C}" dt="2025-08-27T14:06:08.237" v="18279"/>
          <ac:spMkLst>
            <pc:docMk/>
            <pc:sldMk cId="2911509186" sldId="871"/>
            <ac:spMk id="3" creationId="{F747F4C9-F7B0-91E2-177C-C94A98D8BEAC}"/>
          </ac:spMkLst>
        </pc:spChg>
        <pc:spChg chg="add mod">
          <ac:chgData name="Aaron J Masino" userId="2136f450-c1a6-467a-901d-8891005589d6" providerId="ADAL" clId="{ACC460FB-EDC5-55C8-B349-F928A764A37C}" dt="2025-08-27T14:06:01.814" v="18278" actId="1076"/>
          <ac:spMkLst>
            <pc:docMk/>
            <pc:sldMk cId="2911509186" sldId="871"/>
            <ac:spMk id="4" creationId="{7C044F81-251B-6958-008B-FE3C1313C805}"/>
          </ac:spMkLst>
        </pc:spChg>
        <pc:spChg chg="add mod">
          <ac:chgData name="Aaron J Masino" userId="2136f450-c1a6-467a-901d-8891005589d6" providerId="ADAL" clId="{ACC460FB-EDC5-55C8-B349-F928A764A37C}" dt="2025-08-27T14:06:31.215" v="18284" actId="1076"/>
          <ac:spMkLst>
            <pc:docMk/>
            <pc:sldMk cId="2911509186" sldId="871"/>
            <ac:spMk id="6" creationId="{4A43FCB9-0CAE-A801-5688-449EEE2318BD}"/>
          </ac:spMkLst>
        </pc:spChg>
        <pc:spChg chg="add mod">
          <ac:chgData name="Aaron J Masino" userId="2136f450-c1a6-467a-901d-8891005589d6" providerId="ADAL" clId="{ACC460FB-EDC5-55C8-B349-F928A764A37C}" dt="2025-08-27T14:06:45.348" v="18287" actId="14100"/>
          <ac:spMkLst>
            <pc:docMk/>
            <pc:sldMk cId="2911509186" sldId="871"/>
            <ac:spMk id="9" creationId="{6FAE9230-2669-E5FC-29EB-4D6EAA915BDB}"/>
          </ac:spMkLst>
        </pc:spChg>
        <pc:spChg chg="add mod">
          <ac:chgData name="Aaron J Masino" userId="2136f450-c1a6-467a-901d-8891005589d6" providerId="ADAL" clId="{ACC460FB-EDC5-55C8-B349-F928A764A37C}" dt="2025-08-27T14:08:08.149" v="18302" actId="167"/>
          <ac:spMkLst>
            <pc:docMk/>
            <pc:sldMk cId="2911509186" sldId="871"/>
            <ac:spMk id="13" creationId="{965F8B00-D39E-CDD2-8E54-8EE03C32724D}"/>
          </ac:spMkLst>
        </pc:spChg>
        <pc:spChg chg="add mod">
          <ac:chgData name="Aaron J Masino" userId="2136f450-c1a6-467a-901d-8891005589d6" providerId="ADAL" clId="{ACC460FB-EDC5-55C8-B349-F928A764A37C}" dt="2025-08-27T14:07:34.897" v="18295" actId="693"/>
          <ac:spMkLst>
            <pc:docMk/>
            <pc:sldMk cId="2911509186" sldId="871"/>
            <ac:spMk id="14" creationId="{C2350031-E0BE-1B48-BF22-72058E38F81C}"/>
          </ac:spMkLst>
        </pc:spChg>
        <pc:spChg chg="add mod">
          <ac:chgData name="Aaron J Masino" userId="2136f450-c1a6-467a-901d-8891005589d6" providerId="ADAL" clId="{ACC460FB-EDC5-55C8-B349-F928A764A37C}" dt="2025-08-27T14:08:40.854" v="18308" actId="1076"/>
          <ac:spMkLst>
            <pc:docMk/>
            <pc:sldMk cId="2911509186" sldId="871"/>
            <ac:spMk id="18" creationId="{F49237D5-9CD6-3425-1758-8BE07A93C634}"/>
          </ac:spMkLst>
        </pc:spChg>
        <pc:spChg chg="add mod">
          <ac:chgData name="Aaron J Masino" userId="2136f450-c1a6-467a-901d-8891005589d6" providerId="ADAL" clId="{ACC460FB-EDC5-55C8-B349-F928A764A37C}" dt="2025-08-27T14:08:33.040" v="18307" actId="20577"/>
          <ac:spMkLst>
            <pc:docMk/>
            <pc:sldMk cId="2911509186" sldId="871"/>
            <ac:spMk id="19" creationId="{E5F0DE4C-732E-6A07-CF4C-C79D41D51E3C}"/>
          </ac:spMkLst>
        </pc:spChg>
        <pc:cxnChg chg="add">
          <ac:chgData name="Aaron J Masino" userId="2136f450-c1a6-467a-901d-8891005589d6" providerId="ADAL" clId="{ACC460FB-EDC5-55C8-B349-F928A764A37C}" dt="2025-08-27T14:06:28.075" v="18283" actId="11529"/>
          <ac:cxnSpMkLst>
            <pc:docMk/>
            <pc:sldMk cId="2911509186" sldId="871"/>
            <ac:cxnSpMk id="8" creationId="{B5F32C0C-6046-4744-D23A-1D5547AC1783}"/>
          </ac:cxnSpMkLst>
        </pc:cxnChg>
        <pc:cxnChg chg="add mod">
          <ac:chgData name="Aaron J Masino" userId="2136f450-c1a6-467a-901d-8891005589d6" providerId="ADAL" clId="{ACC460FB-EDC5-55C8-B349-F928A764A37C}" dt="2025-08-27T14:06:45.348" v="18287" actId="14100"/>
          <ac:cxnSpMkLst>
            <pc:docMk/>
            <pc:sldMk cId="2911509186" sldId="871"/>
            <ac:cxnSpMk id="10" creationId="{FA9BC576-31E3-F864-13ED-5688494C86DF}"/>
          </ac:cxnSpMkLst>
        </pc:cxnChg>
        <pc:cxnChg chg="add mod">
          <ac:chgData name="Aaron J Masino" userId="2136f450-c1a6-467a-901d-8891005589d6" providerId="ADAL" clId="{ACC460FB-EDC5-55C8-B349-F928A764A37C}" dt="2025-08-27T14:07:34.897" v="18295" actId="693"/>
          <ac:cxnSpMkLst>
            <pc:docMk/>
            <pc:sldMk cId="2911509186" sldId="871"/>
            <ac:cxnSpMk id="15" creationId="{C1A7D847-8F4F-0F04-9AB8-49EC7493F275}"/>
          </ac:cxnSpMkLst>
        </pc:cxnChg>
        <pc:cxnChg chg="add mod">
          <ac:chgData name="Aaron J Masino" userId="2136f450-c1a6-467a-901d-8891005589d6" providerId="ADAL" clId="{ACC460FB-EDC5-55C8-B349-F928A764A37C}" dt="2025-08-27T14:08:28.926" v="18306" actId="14100"/>
          <ac:cxnSpMkLst>
            <pc:docMk/>
            <pc:sldMk cId="2911509186" sldId="871"/>
            <ac:cxnSpMk id="20" creationId="{E1A86AB5-9C81-79CE-559F-77AB7434BC45}"/>
          </ac:cxnSpMkLst>
        </pc:cxnChg>
      </pc:sldChg>
      <pc:sldChg chg="modSp new mod">
        <pc:chgData name="Aaron J Masino" userId="2136f450-c1a6-467a-901d-8891005589d6" providerId="ADAL" clId="{ACC460FB-EDC5-55C8-B349-F928A764A37C}" dt="2025-08-27T14:10:56.242" v="18545" actId="207"/>
        <pc:sldMkLst>
          <pc:docMk/>
          <pc:sldMk cId="3976887222" sldId="872"/>
        </pc:sldMkLst>
        <pc:spChg chg="mod">
          <ac:chgData name="Aaron J Masino" userId="2136f450-c1a6-467a-901d-8891005589d6" providerId="ADAL" clId="{ACC460FB-EDC5-55C8-B349-F928A764A37C}" dt="2025-08-27T14:09:12.515" v="18338" actId="20577"/>
          <ac:spMkLst>
            <pc:docMk/>
            <pc:sldMk cId="3976887222" sldId="872"/>
            <ac:spMk id="2" creationId="{D91BDBF1-5D4D-904D-85DF-F31FDEA5AF4F}"/>
          </ac:spMkLst>
        </pc:spChg>
        <pc:spChg chg="mod">
          <ac:chgData name="Aaron J Masino" userId="2136f450-c1a6-467a-901d-8891005589d6" providerId="ADAL" clId="{ACC460FB-EDC5-55C8-B349-F928A764A37C}" dt="2025-08-27T14:10:56.242" v="18545" actId="207"/>
          <ac:spMkLst>
            <pc:docMk/>
            <pc:sldMk cId="3976887222" sldId="872"/>
            <ac:spMk id="3" creationId="{7AB323D2-1A29-420D-CC29-B44746ACCB68}"/>
          </ac:spMkLst>
        </pc:spChg>
      </pc:sldChg>
      <pc:sldChg chg="addSp modSp new mod">
        <pc:chgData name="Aaron J Masino" userId="2136f450-c1a6-467a-901d-8891005589d6" providerId="ADAL" clId="{ACC460FB-EDC5-55C8-B349-F928A764A37C}" dt="2025-08-27T14:30:05.348" v="19840"/>
        <pc:sldMkLst>
          <pc:docMk/>
          <pc:sldMk cId="3747086576" sldId="873"/>
        </pc:sldMkLst>
        <pc:spChg chg="mod">
          <ac:chgData name="Aaron J Masino" userId="2136f450-c1a6-467a-901d-8891005589d6" providerId="ADAL" clId="{ACC460FB-EDC5-55C8-B349-F928A764A37C}" dt="2025-08-27T14:11:27.223" v="18570" actId="20577"/>
          <ac:spMkLst>
            <pc:docMk/>
            <pc:sldMk cId="3747086576" sldId="873"/>
            <ac:spMk id="2" creationId="{0B5A8FEB-A8AD-D8F3-C82B-9A3234794B2A}"/>
          </ac:spMkLst>
        </pc:spChg>
        <pc:spChg chg="mod">
          <ac:chgData name="Aaron J Masino" userId="2136f450-c1a6-467a-901d-8891005589d6" providerId="ADAL" clId="{ACC460FB-EDC5-55C8-B349-F928A764A37C}" dt="2025-08-27T14:13:07.999" v="18833" actId="20577"/>
          <ac:spMkLst>
            <pc:docMk/>
            <pc:sldMk cId="3747086576" sldId="873"/>
            <ac:spMk id="3" creationId="{5C5CA6F1-F96F-1FF5-AE87-6463EADB81CB}"/>
          </ac:spMkLst>
        </pc:spChg>
        <pc:spChg chg="add mod">
          <ac:chgData name="Aaron J Masino" userId="2136f450-c1a6-467a-901d-8891005589d6" providerId="ADAL" clId="{ACC460FB-EDC5-55C8-B349-F928A764A37C}" dt="2025-08-27T14:30:05.348" v="19840"/>
          <ac:spMkLst>
            <pc:docMk/>
            <pc:sldMk cId="3747086576" sldId="873"/>
            <ac:spMk id="5" creationId="{A1EDCD4B-8704-69F9-3FA5-200381B5ECDC}"/>
          </ac:spMkLst>
        </pc:spChg>
        <pc:picChg chg="add mod">
          <ac:chgData name="Aaron J Masino" userId="2136f450-c1a6-467a-901d-8891005589d6" providerId="ADAL" clId="{ACC460FB-EDC5-55C8-B349-F928A764A37C}" dt="2025-08-27T14:14:09.589" v="18838" actId="1076"/>
          <ac:picMkLst>
            <pc:docMk/>
            <pc:sldMk cId="3747086576" sldId="873"/>
            <ac:picMk id="4" creationId="{39080736-C9E7-8F4A-A9B8-38EF531C61AC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8-27T14:30:20.453" v="19847" actId="1076"/>
        <pc:sldMkLst>
          <pc:docMk/>
          <pc:sldMk cId="3350695960" sldId="874"/>
        </pc:sldMkLst>
        <pc:spChg chg="mod">
          <ac:chgData name="Aaron J Masino" userId="2136f450-c1a6-467a-901d-8891005589d6" providerId="ADAL" clId="{ACC460FB-EDC5-55C8-B349-F928A764A37C}" dt="2025-08-27T14:22:34.224" v="19122" actId="207"/>
          <ac:spMkLst>
            <pc:docMk/>
            <pc:sldMk cId="3350695960" sldId="874"/>
            <ac:spMk id="3" creationId="{CC5653E1-1462-D09A-EDE0-7B7906769BA8}"/>
          </ac:spMkLst>
        </pc:spChg>
        <pc:spChg chg="add mod">
          <ac:chgData name="Aaron J Masino" userId="2136f450-c1a6-467a-901d-8891005589d6" providerId="ADAL" clId="{ACC460FB-EDC5-55C8-B349-F928A764A37C}" dt="2025-08-27T14:30:20.453" v="19847" actId="1076"/>
          <ac:spMkLst>
            <pc:docMk/>
            <pc:sldMk cId="3350695960" sldId="874"/>
            <ac:spMk id="6" creationId="{CB5B3B0F-98AB-24CA-07D9-9D9553939D02}"/>
          </ac:spMkLst>
        </pc:spChg>
        <pc:picChg chg="del">
          <ac:chgData name="Aaron J Masino" userId="2136f450-c1a6-467a-901d-8891005589d6" providerId="ADAL" clId="{ACC460FB-EDC5-55C8-B349-F928A764A37C}" dt="2025-08-27T14:15:35.563" v="18978" actId="478"/>
          <ac:picMkLst>
            <pc:docMk/>
            <pc:sldMk cId="3350695960" sldId="874"/>
            <ac:picMk id="4" creationId="{B0B7DA03-1734-C62B-D77E-B48E552D2EFC}"/>
          </ac:picMkLst>
        </pc:picChg>
        <pc:picChg chg="add mod">
          <ac:chgData name="Aaron J Masino" userId="2136f450-c1a6-467a-901d-8891005589d6" providerId="ADAL" clId="{ACC460FB-EDC5-55C8-B349-F928A764A37C}" dt="2025-08-27T14:30:17.718" v="19846" actId="1076"/>
          <ac:picMkLst>
            <pc:docMk/>
            <pc:sldMk cId="3350695960" sldId="874"/>
            <ac:picMk id="5" creationId="{6464037B-3EBD-72BC-B505-2A54E6E29E6B}"/>
          </ac:picMkLst>
        </pc:picChg>
      </pc:sldChg>
      <pc:sldChg chg="addSp modSp new mod modAnim">
        <pc:chgData name="Aaron J Masino" userId="2136f450-c1a6-467a-901d-8891005589d6" providerId="ADAL" clId="{ACC460FB-EDC5-55C8-B349-F928A764A37C}" dt="2025-08-27T14:28:42.747" v="19792"/>
        <pc:sldMkLst>
          <pc:docMk/>
          <pc:sldMk cId="1667769592" sldId="875"/>
        </pc:sldMkLst>
        <pc:spChg chg="mod">
          <ac:chgData name="Aaron J Masino" userId="2136f450-c1a6-467a-901d-8891005589d6" providerId="ADAL" clId="{ACC460FB-EDC5-55C8-B349-F928A764A37C}" dt="2025-08-27T14:23:13.131" v="19149" actId="20577"/>
          <ac:spMkLst>
            <pc:docMk/>
            <pc:sldMk cId="1667769592" sldId="875"/>
            <ac:spMk id="2" creationId="{C15BE115-B436-EC1D-1589-A88E603B6F80}"/>
          </ac:spMkLst>
        </pc:spChg>
        <pc:spChg chg="mod">
          <ac:chgData name="Aaron J Masino" userId="2136f450-c1a6-467a-901d-8891005589d6" providerId="ADAL" clId="{ACC460FB-EDC5-55C8-B349-F928A764A37C}" dt="2025-08-27T14:27:07.825" v="19622" actId="5793"/>
          <ac:spMkLst>
            <pc:docMk/>
            <pc:sldMk cId="1667769592" sldId="875"/>
            <ac:spMk id="3" creationId="{795C0036-F089-9FC0-4404-1F8A07B36AED}"/>
          </ac:spMkLst>
        </pc:spChg>
        <pc:spChg chg="add mod">
          <ac:chgData name="Aaron J Masino" userId="2136f450-c1a6-467a-901d-8891005589d6" providerId="ADAL" clId="{ACC460FB-EDC5-55C8-B349-F928A764A37C}" dt="2025-08-27T14:28:16.259" v="19786" actId="1076"/>
          <ac:spMkLst>
            <pc:docMk/>
            <pc:sldMk cId="1667769592" sldId="875"/>
            <ac:spMk id="4" creationId="{3891B96E-7D8B-2CEC-E17C-4A8267AB819F}"/>
          </ac:spMkLst>
        </pc:spChg>
      </pc:sldChg>
      <pc:sldChg chg="addSp modSp new mod">
        <pc:chgData name="Aaron J Masino" userId="2136f450-c1a6-467a-901d-8891005589d6" providerId="ADAL" clId="{ACC460FB-EDC5-55C8-B349-F928A764A37C}" dt="2025-08-27T16:03:48.295" v="20261" actId="14100"/>
        <pc:sldMkLst>
          <pc:docMk/>
          <pc:sldMk cId="2636703220" sldId="876"/>
        </pc:sldMkLst>
        <pc:spChg chg="mod">
          <ac:chgData name="Aaron J Masino" userId="2136f450-c1a6-467a-901d-8891005589d6" providerId="ADAL" clId="{ACC460FB-EDC5-55C8-B349-F928A764A37C}" dt="2025-08-27T14:29:49.990" v="19829" actId="20577"/>
          <ac:spMkLst>
            <pc:docMk/>
            <pc:sldMk cId="2636703220" sldId="876"/>
            <ac:spMk id="2" creationId="{6BC907C8-9E8A-931B-3F6F-5119082C1AC1}"/>
          </ac:spMkLst>
        </pc:spChg>
        <pc:spChg chg="mod">
          <ac:chgData name="Aaron J Masino" userId="2136f450-c1a6-467a-901d-8891005589d6" providerId="ADAL" clId="{ACC460FB-EDC5-55C8-B349-F928A764A37C}" dt="2025-08-27T14:32:28.375" v="20185" actId="20577"/>
          <ac:spMkLst>
            <pc:docMk/>
            <pc:sldMk cId="2636703220" sldId="876"/>
            <ac:spMk id="3" creationId="{66F9CE06-2A2F-BDC5-DD6A-809124F9F6B1}"/>
          </ac:spMkLst>
        </pc:spChg>
        <pc:spChg chg="mod">
          <ac:chgData name="Aaron J Masino" userId="2136f450-c1a6-467a-901d-8891005589d6" providerId="ADAL" clId="{ACC460FB-EDC5-55C8-B349-F928A764A37C}" dt="2025-08-27T14:32:47.356" v="20186"/>
          <ac:spMkLst>
            <pc:docMk/>
            <pc:sldMk cId="2636703220" sldId="876"/>
            <ac:spMk id="5" creationId="{D1B476BD-889C-7728-E3E2-8B3985217116}"/>
          </ac:spMkLst>
        </pc:spChg>
        <pc:spChg chg="mod">
          <ac:chgData name="Aaron J Masino" userId="2136f450-c1a6-467a-901d-8891005589d6" providerId="ADAL" clId="{ACC460FB-EDC5-55C8-B349-F928A764A37C}" dt="2025-08-27T14:32:47.356" v="20186"/>
          <ac:spMkLst>
            <pc:docMk/>
            <pc:sldMk cId="2636703220" sldId="876"/>
            <ac:spMk id="7" creationId="{9133F733-2C20-C3B5-5CF0-60A65AEF2F19}"/>
          </ac:spMkLst>
        </pc:spChg>
        <pc:spChg chg="add mod">
          <ac:chgData name="Aaron J Masino" userId="2136f450-c1a6-467a-901d-8891005589d6" providerId="ADAL" clId="{ACC460FB-EDC5-55C8-B349-F928A764A37C}" dt="2025-08-27T14:32:47.356" v="20186"/>
          <ac:spMkLst>
            <pc:docMk/>
            <pc:sldMk cId="2636703220" sldId="876"/>
            <ac:spMk id="8" creationId="{A379B7AE-56EB-1194-43E5-463B49BAD282}"/>
          </ac:spMkLst>
        </pc:spChg>
        <pc:spChg chg="add mod">
          <ac:chgData name="Aaron J Masino" userId="2136f450-c1a6-467a-901d-8891005589d6" providerId="ADAL" clId="{ACC460FB-EDC5-55C8-B349-F928A764A37C}" dt="2025-08-27T14:32:47.356" v="20186"/>
          <ac:spMkLst>
            <pc:docMk/>
            <pc:sldMk cId="2636703220" sldId="876"/>
            <ac:spMk id="9" creationId="{37497A8A-EC53-BBD5-D5DC-739125306C1B}"/>
          </ac:spMkLst>
        </pc:spChg>
        <pc:spChg chg="add mod">
          <ac:chgData name="Aaron J Masino" userId="2136f450-c1a6-467a-901d-8891005589d6" providerId="ADAL" clId="{ACC460FB-EDC5-55C8-B349-F928A764A37C}" dt="2025-08-27T14:32:47.356" v="20186"/>
          <ac:spMkLst>
            <pc:docMk/>
            <pc:sldMk cId="2636703220" sldId="876"/>
            <ac:spMk id="10" creationId="{F4085F26-BAC1-AED2-E652-9E4246E75751}"/>
          </ac:spMkLst>
        </pc:spChg>
        <pc:spChg chg="add mod">
          <ac:chgData name="Aaron J Masino" userId="2136f450-c1a6-467a-901d-8891005589d6" providerId="ADAL" clId="{ACC460FB-EDC5-55C8-B349-F928A764A37C}" dt="2025-08-27T16:03:48.295" v="20261" actId="14100"/>
          <ac:spMkLst>
            <pc:docMk/>
            <pc:sldMk cId="2636703220" sldId="876"/>
            <ac:spMk id="11" creationId="{C78C3E40-00C2-2B59-58AA-F72727638AFA}"/>
          </ac:spMkLst>
        </pc:spChg>
        <pc:spChg chg="add mod">
          <ac:chgData name="Aaron J Masino" userId="2136f450-c1a6-467a-901d-8891005589d6" providerId="ADAL" clId="{ACC460FB-EDC5-55C8-B349-F928A764A37C}" dt="2025-08-27T14:33:22.836" v="20189"/>
          <ac:spMkLst>
            <pc:docMk/>
            <pc:sldMk cId="2636703220" sldId="876"/>
            <ac:spMk id="12" creationId="{F3D73830-AE47-50EF-324D-6D6148B98638}"/>
          </ac:spMkLst>
        </pc:spChg>
        <pc:grpChg chg="add mod">
          <ac:chgData name="Aaron J Masino" userId="2136f450-c1a6-467a-901d-8891005589d6" providerId="ADAL" clId="{ACC460FB-EDC5-55C8-B349-F928A764A37C}" dt="2025-08-27T14:32:47.356" v="20186"/>
          <ac:grpSpMkLst>
            <pc:docMk/>
            <pc:sldMk cId="2636703220" sldId="876"/>
            <ac:grpSpMk id="4" creationId="{19E25FC7-1087-2C6A-CB4A-520F21AB6CCD}"/>
          </ac:grpSpMkLst>
        </pc:grpChg>
        <pc:picChg chg="mod">
          <ac:chgData name="Aaron J Masino" userId="2136f450-c1a6-467a-901d-8891005589d6" providerId="ADAL" clId="{ACC460FB-EDC5-55C8-B349-F928A764A37C}" dt="2025-08-27T14:32:47.356" v="20186"/>
          <ac:picMkLst>
            <pc:docMk/>
            <pc:sldMk cId="2636703220" sldId="876"/>
            <ac:picMk id="6" creationId="{230CBA18-45F5-CA53-DEC0-74DFFA6E5F2D}"/>
          </ac:picMkLst>
        </pc:picChg>
        <pc:cxnChg chg="add mod">
          <ac:chgData name="Aaron J Masino" userId="2136f450-c1a6-467a-901d-8891005589d6" providerId="ADAL" clId="{ACC460FB-EDC5-55C8-B349-F928A764A37C}" dt="2025-08-27T16:03:48.295" v="20261" actId="14100"/>
          <ac:cxnSpMkLst>
            <pc:docMk/>
            <pc:sldMk cId="2636703220" sldId="876"/>
            <ac:cxnSpMk id="13" creationId="{46AFD9CA-1810-33AF-EE5B-5B89423C7506}"/>
          </ac:cxnSpMkLst>
        </pc:cxnChg>
      </pc:sldChg>
      <pc:sldChg chg="addSp delSp modSp add mod">
        <pc:chgData name="Aaron J Masino" userId="2136f450-c1a6-467a-901d-8891005589d6" providerId="ADAL" clId="{ACC460FB-EDC5-55C8-B349-F928A764A37C}" dt="2025-08-27T16:08:33.602" v="20746" actId="20577"/>
        <pc:sldMkLst>
          <pc:docMk/>
          <pc:sldMk cId="1442967499" sldId="877"/>
        </pc:sldMkLst>
        <pc:spChg chg="mod">
          <ac:chgData name="Aaron J Masino" userId="2136f450-c1a6-467a-901d-8891005589d6" providerId="ADAL" clId="{ACC460FB-EDC5-55C8-B349-F928A764A37C}" dt="2025-08-27T16:05:59.796" v="20508" actId="20577"/>
          <ac:spMkLst>
            <pc:docMk/>
            <pc:sldMk cId="1442967499" sldId="877"/>
            <ac:spMk id="3" creationId="{F5FF777B-076B-3946-BCF1-E58941BD744E}"/>
          </ac:spMkLst>
        </pc:spChg>
        <pc:spChg chg="del">
          <ac:chgData name="Aaron J Masino" userId="2136f450-c1a6-467a-901d-8891005589d6" providerId="ADAL" clId="{ACC460FB-EDC5-55C8-B349-F928A764A37C}" dt="2025-08-27T16:06:55.472" v="20516" actId="478"/>
          <ac:spMkLst>
            <pc:docMk/>
            <pc:sldMk cId="1442967499" sldId="877"/>
            <ac:spMk id="8" creationId="{48BA7551-D192-ED21-3589-2A64363C4838}"/>
          </ac:spMkLst>
        </pc:spChg>
        <pc:spChg chg="del">
          <ac:chgData name="Aaron J Masino" userId="2136f450-c1a6-467a-901d-8891005589d6" providerId="ADAL" clId="{ACC460FB-EDC5-55C8-B349-F928A764A37C}" dt="2025-08-27T16:06:55.472" v="20516" actId="478"/>
          <ac:spMkLst>
            <pc:docMk/>
            <pc:sldMk cId="1442967499" sldId="877"/>
            <ac:spMk id="9" creationId="{471E6003-A137-717C-80E6-01F4412C4EC9}"/>
          </ac:spMkLst>
        </pc:spChg>
        <pc:spChg chg="mod">
          <ac:chgData name="Aaron J Masino" userId="2136f450-c1a6-467a-901d-8891005589d6" providerId="ADAL" clId="{ACC460FB-EDC5-55C8-B349-F928A764A37C}" dt="2025-08-27T16:07:03.917" v="20520" actId="1076"/>
          <ac:spMkLst>
            <pc:docMk/>
            <pc:sldMk cId="1442967499" sldId="877"/>
            <ac:spMk id="10" creationId="{683B62BF-E711-7629-B953-48F84A137EE2}"/>
          </ac:spMkLst>
        </pc:spChg>
        <pc:spChg chg="del">
          <ac:chgData name="Aaron J Masino" userId="2136f450-c1a6-467a-901d-8891005589d6" providerId="ADAL" clId="{ACC460FB-EDC5-55C8-B349-F928A764A37C}" dt="2025-08-27T16:06:52.651" v="20515" actId="478"/>
          <ac:spMkLst>
            <pc:docMk/>
            <pc:sldMk cId="1442967499" sldId="877"/>
            <ac:spMk id="11" creationId="{FABEFE61-95F6-AB84-A970-60E23DE12D4D}"/>
          </ac:spMkLst>
        </pc:spChg>
        <pc:spChg chg="mod">
          <ac:chgData name="Aaron J Masino" userId="2136f450-c1a6-467a-901d-8891005589d6" providerId="ADAL" clId="{ACC460FB-EDC5-55C8-B349-F928A764A37C}" dt="2025-08-27T16:07:57.285" v="20651" actId="1035"/>
          <ac:spMkLst>
            <pc:docMk/>
            <pc:sldMk cId="1442967499" sldId="877"/>
            <ac:spMk id="12" creationId="{86A997F6-5D3B-2200-A1F1-0DD7295EA32F}"/>
          </ac:spMkLst>
        </pc:spChg>
        <pc:spChg chg="add mod">
          <ac:chgData name="Aaron J Masino" userId="2136f450-c1a6-467a-901d-8891005589d6" providerId="ADAL" clId="{ACC460FB-EDC5-55C8-B349-F928A764A37C}" dt="2025-08-27T16:08:33.602" v="20746" actId="20577"/>
          <ac:spMkLst>
            <pc:docMk/>
            <pc:sldMk cId="1442967499" sldId="877"/>
            <ac:spMk id="15" creationId="{D87EB0AD-CD59-D405-1397-46BEF3798130}"/>
          </ac:spMkLst>
        </pc:spChg>
        <pc:grpChg chg="del">
          <ac:chgData name="Aaron J Masino" userId="2136f450-c1a6-467a-901d-8891005589d6" providerId="ADAL" clId="{ACC460FB-EDC5-55C8-B349-F928A764A37C}" dt="2025-08-27T16:06:47.608" v="20513" actId="478"/>
          <ac:grpSpMkLst>
            <pc:docMk/>
            <pc:sldMk cId="1442967499" sldId="877"/>
            <ac:grpSpMk id="4" creationId="{B7FB04DE-DEB5-A069-5948-833F8FBE948F}"/>
          </ac:grpSpMkLst>
        </pc:grpChg>
        <pc:picChg chg="add mod">
          <ac:chgData name="Aaron J Masino" userId="2136f450-c1a6-467a-901d-8891005589d6" providerId="ADAL" clId="{ACC460FB-EDC5-55C8-B349-F928A764A37C}" dt="2025-08-27T16:07:00.949" v="20519" actId="1076"/>
          <ac:picMkLst>
            <pc:docMk/>
            <pc:sldMk cId="1442967499" sldId="877"/>
            <ac:picMk id="14" creationId="{F8163A2F-4F32-2622-657D-352EE4AC9B1B}"/>
          </ac:picMkLst>
        </pc:picChg>
        <pc:cxnChg chg="del mod">
          <ac:chgData name="Aaron J Masino" userId="2136f450-c1a6-467a-901d-8891005589d6" providerId="ADAL" clId="{ACC460FB-EDC5-55C8-B349-F928A764A37C}" dt="2025-08-27T16:06:49.721" v="20514" actId="478"/>
          <ac:cxnSpMkLst>
            <pc:docMk/>
            <pc:sldMk cId="1442967499" sldId="877"/>
            <ac:cxnSpMk id="13" creationId="{41CE6E60-2C71-DD15-16A5-C0CB2879E6E3}"/>
          </ac:cxnSpMkLst>
        </pc:cxnChg>
      </pc:sldChg>
      <pc:sldChg chg="addSp modSp new mod">
        <pc:chgData name="Aaron J Masino" userId="2136f450-c1a6-467a-901d-8891005589d6" providerId="ADAL" clId="{ACC460FB-EDC5-55C8-B349-F928A764A37C}" dt="2025-08-27T21:51:30.094" v="21252" actId="1076"/>
        <pc:sldMkLst>
          <pc:docMk/>
          <pc:sldMk cId="3539291323" sldId="878"/>
        </pc:sldMkLst>
        <pc:spChg chg="mod">
          <ac:chgData name="Aaron J Masino" userId="2136f450-c1a6-467a-901d-8891005589d6" providerId="ADAL" clId="{ACC460FB-EDC5-55C8-B349-F928A764A37C}" dt="2025-08-27T21:45:19.752" v="20800" actId="20577"/>
          <ac:spMkLst>
            <pc:docMk/>
            <pc:sldMk cId="3539291323" sldId="878"/>
            <ac:spMk id="2" creationId="{EB6F6AE8-F903-1145-9D58-551AFB193DDD}"/>
          </ac:spMkLst>
        </pc:spChg>
        <pc:spChg chg="mod">
          <ac:chgData name="Aaron J Masino" userId="2136f450-c1a6-467a-901d-8891005589d6" providerId="ADAL" clId="{ACC460FB-EDC5-55C8-B349-F928A764A37C}" dt="2025-08-27T21:51:06.754" v="21251" actId="20577"/>
          <ac:spMkLst>
            <pc:docMk/>
            <pc:sldMk cId="3539291323" sldId="878"/>
            <ac:spMk id="3" creationId="{9FC82C5A-7BC2-9262-C521-24FDBD8DF0E5}"/>
          </ac:spMkLst>
        </pc:spChg>
        <pc:spChg chg="add mod">
          <ac:chgData name="Aaron J Masino" userId="2136f450-c1a6-467a-901d-8891005589d6" providerId="ADAL" clId="{ACC460FB-EDC5-55C8-B349-F928A764A37C}" dt="2025-08-27T21:51:30.094" v="21252" actId="1076"/>
          <ac:spMkLst>
            <pc:docMk/>
            <pc:sldMk cId="3539291323" sldId="878"/>
            <ac:spMk id="5" creationId="{50088513-7B37-7325-ABE7-AD9346421323}"/>
          </ac:spMkLst>
        </pc:spChg>
        <pc:picChg chg="add mod">
          <ac:chgData name="Aaron J Masino" userId="2136f450-c1a6-467a-901d-8891005589d6" providerId="ADAL" clId="{ACC460FB-EDC5-55C8-B349-F928A764A37C}" dt="2025-08-27T21:50:46.289" v="21200" actId="14100"/>
          <ac:picMkLst>
            <pc:docMk/>
            <pc:sldMk cId="3539291323" sldId="878"/>
            <ac:picMk id="4" creationId="{FC5D67C6-5CC5-FEED-8F40-490E46818991}"/>
          </ac:picMkLst>
        </pc:picChg>
        <pc:picChg chg="add mod">
          <ac:chgData name="Aaron J Masino" userId="2136f450-c1a6-467a-901d-8891005589d6" providerId="ADAL" clId="{ACC460FB-EDC5-55C8-B349-F928A764A37C}" dt="2025-08-27T21:50:35.597" v="21195" actId="1076"/>
          <ac:picMkLst>
            <pc:docMk/>
            <pc:sldMk cId="3539291323" sldId="878"/>
            <ac:picMk id="6" creationId="{B2892E65-8FEA-6769-E453-641072E8E5A8}"/>
          </ac:picMkLst>
        </pc:picChg>
      </pc:sldChg>
      <pc:sldChg chg="addSp delSp modSp new mod">
        <pc:chgData name="Aaron J Masino" userId="2136f450-c1a6-467a-901d-8891005589d6" providerId="ADAL" clId="{ACC460FB-EDC5-55C8-B349-F928A764A37C}" dt="2025-08-27T22:00:03.127" v="21505" actId="1076"/>
        <pc:sldMkLst>
          <pc:docMk/>
          <pc:sldMk cId="2446897212" sldId="879"/>
        </pc:sldMkLst>
        <pc:spChg chg="mod">
          <ac:chgData name="Aaron J Masino" userId="2136f450-c1a6-467a-901d-8891005589d6" providerId="ADAL" clId="{ACC460FB-EDC5-55C8-B349-F928A764A37C}" dt="2025-08-27T21:51:46.028" v="21278" actId="20577"/>
          <ac:spMkLst>
            <pc:docMk/>
            <pc:sldMk cId="2446897212" sldId="879"/>
            <ac:spMk id="2" creationId="{CFE8F95D-2687-DFCB-4C8D-D75E02F4EB7F}"/>
          </ac:spMkLst>
        </pc:spChg>
        <pc:spChg chg="mod">
          <ac:chgData name="Aaron J Masino" userId="2136f450-c1a6-467a-901d-8891005589d6" providerId="ADAL" clId="{ACC460FB-EDC5-55C8-B349-F928A764A37C}" dt="2025-08-27T21:59:38.323" v="21497" actId="20577"/>
          <ac:spMkLst>
            <pc:docMk/>
            <pc:sldMk cId="2446897212" sldId="879"/>
            <ac:spMk id="3" creationId="{A5A47E95-1B7A-C8E1-798F-3045DD81AC0A}"/>
          </ac:spMkLst>
        </pc:spChg>
        <pc:spChg chg="mod">
          <ac:chgData name="Aaron J Masino" userId="2136f450-c1a6-467a-901d-8891005589d6" providerId="ADAL" clId="{ACC460FB-EDC5-55C8-B349-F928A764A37C}" dt="2025-08-27T21:56:39.883" v="21432" actId="1076"/>
          <ac:spMkLst>
            <pc:docMk/>
            <pc:sldMk cId="2446897212" sldId="879"/>
            <ac:spMk id="5" creationId="{E9B62079-9713-691F-D801-D618FF5AAC8C}"/>
          </ac:spMkLst>
        </pc:spChg>
        <pc:spChg chg="mod">
          <ac:chgData name="Aaron J Masino" userId="2136f450-c1a6-467a-901d-8891005589d6" providerId="ADAL" clId="{ACC460FB-EDC5-55C8-B349-F928A764A37C}" dt="2025-08-27T21:55:18.503" v="21413" actId="14100"/>
          <ac:spMkLst>
            <pc:docMk/>
            <pc:sldMk cId="2446897212" sldId="879"/>
            <ac:spMk id="7" creationId="{8C47A4D6-0045-3420-1FE0-3D3D563280F6}"/>
          </ac:spMkLst>
        </pc:spChg>
        <pc:spChg chg="add mod">
          <ac:chgData name="Aaron J Masino" userId="2136f450-c1a6-467a-901d-8891005589d6" providerId="ADAL" clId="{ACC460FB-EDC5-55C8-B349-F928A764A37C}" dt="2025-08-27T21:58:43.842" v="21463" actId="14100"/>
          <ac:spMkLst>
            <pc:docMk/>
            <pc:sldMk cId="2446897212" sldId="879"/>
            <ac:spMk id="15" creationId="{DD0B3613-283C-E889-CEF3-CE2C0E3727ED}"/>
          </ac:spMkLst>
        </pc:spChg>
        <pc:spChg chg="add mod">
          <ac:chgData name="Aaron J Masino" userId="2136f450-c1a6-467a-901d-8891005589d6" providerId="ADAL" clId="{ACC460FB-EDC5-55C8-B349-F928A764A37C}" dt="2025-08-27T21:59:48.137" v="21500" actId="1076"/>
          <ac:spMkLst>
            <pc:docMk/>
            <pc:sldMk cId="2446897212" sldId="879"/>
            <ac:spMk id="16" creationId="{64EEA536-C523-20C4-5D3B-78F3EDEFD7FD}"/>
          </ac:spMkLst>
        </pc:spChg>
        <pc:spChg chg="add mod">
          <ac:chgData name="Aaron J Masino" userId="2136f450-c1a6-467a-901d-8891005589d6" providerId="ADAL" clId="{ACC460FB-EDC5-55C8-B349-F928A764A37C}" dt="2025-08-27T21:59:58.247" v="21503" actId="1076"/>
          <ac:spMkLst>
            <pc:docMk/>
            <pc:sldMk cId="2446897212" sldId="879"/>
            <ac:spMk id="23" creationId="{21DE3F1E-1090-8AE2-6D8E-16FA577A47F8}"/>
          </ac:spMkLst>
        </pc:spChg>
        <pc:spChg chg="add mod">
          <ac:chgData name="Aaron J Masino" userId="2136f450-c1a6-467a-901d-8891005589d6" providerId="ADAL" clId="{ACC460FB-EDC5-55C8-B349-F928A764A37C}" dt="2025-08-27T21:59:53.877" v="21502" actId="1076"/>
          <ac:spMkLst>
            <pc:docMk/>
            <pc:sldMk cId="2446897212" sldId="879"/>
            <ac:spMk id="25" creationId="{0027C500-E5CB-DCDC-9984-0BB5F96A9878}"/>
          </ac:spMkLst>
        </pc:spChg>
        <pc:spChg chg="add mod">
          <ac:chgData name="Aaron J Masino" userId="2136f450-c1a6-467a-901d-8891005589d6" providerId="ADAL" clId="{ACC460FB-EDC5-55C8-B349-F928A764A37C}" dt="2025-08-27T21:59:50.593" v="21501" actId="1076"/>
          <ac:spMkLst>
            <pc:docMk/>
            <pc:sldMk cId="2446897212" sldId="879"/>
            <ac:spMk id="28" creationId="{086FBC83-720C-5884-4262-E08A561F1D55}"/>
          </ac:spMkLst>
        </pc:spChg>
        <pc:spChg chg="add mod">
          <ac:chgData name="Aaron J Masino" userId="2136f450-c1a6-467a-901d-8891005589d6" providerId="ADAL" clId="{ACC460FB-EDC5-55C8-B349-F928A764A37C}" dt="2025-08-27T22:00:03.127" v="21505" actId="1076"/>
          <ac:spMkLst>
            <pc:docMk/>
            <pc:sldMk cId="2446897212" sldId="879"/>
            <ac:spMk id="29" creationId="{9E0B9793-4AF6-4A3E-CCF5-AFD6CD0A3C21}"/>
          </ac:spMkLst>
        </pc:spChg>
        <pc:grpChg chg="add del mod">
          <ac:chgData name="Aaron J Masino" userId="2136f450-c1a6-467a-901d-8891005589d6" providerId="ADAL" clId="{ACC460FB-EDC5-55C8-B349-F928A764A37C}" dt="2025-08-27T21:58:20.917" v="21455" actId="478"/>
          <ac:grpSpMkLst>
            <pc:docMk/>
            <pc:sldMk cId="2446897212" sldId="879"/>
            <ac:grpSpMk id="4" creationId="{8F26FD29-BE27-05F2-7552-819D83BD4FAB}"/>
          </ac:grpSpMkLst>
        </pc:grpChg>
        <pc:picChg chg="add mod">
          <ac:chgData name="Aaron J Masino" userId="2136f450-c1a6-467a-901d-8891005589d6" providerId="ADAL" clId="{ACC460FB-EDC5-55C8-B349-F928A764A37C}" dt="2025-08-27T21:58:27.866" v="21458" actId="1076"/>
          <ac:picMkLst>
            <pc:docMk/>
            <pc:sldMk cId="2446897212" sldId="879"/>
            <ac:picMk id="26" creationId="{EEF47834-0291-B501-447D-A50D520623A6}"/>
          </ac:picMkLst>
        </pc:picChg>
        <pc:picChg chg="add mod">
          <ac:chgData name="Aaron J Masino" userId="2136f450-c1a6-467a-901d-8891005589d6" providerId="ADAL" clId="{ACC460FB-EDC5-55C8-B349-F928A764A37C}" dt="2025-08-27T21:58:31.411" v="21460" actId="14100"/>
          <ac:picMkLst>
            <pc:docMk/>
            <pc:sldMk cId="2446897212" sldId="879"/>
            <ac:picMk id="27" creationId="{CC4D0F03-AA89-24B0-4308-11F2D939D65A}"/>
          </ac:picMkLst>
        </pc:picChg>
        <pc:cxnChg chg="mod">
          <ac:chgData name="Aaron J Masino" userId="2136f450-c1a6-467a-901d-8891005589d6" providerId="ADAL" clId="{ACC460FB-EDC5-55C8-B349-F928A764A37C}" dt="2025-08-27T21:58:20.917" v="21455" actId="478"/>
          <ac:cxnSpMkLst>
            <pc:docMk/>
            <pc:sldMk cId="2446897212" sldId="879"/>
            <ac:cxnSpMk id="6" creationId="{155E7675-B33D-C0D0-99F3-97A56AACD4F3}"/>
          </ac:cxnSpMkLst>
        </pc:cxnChg>
        <pc:cxnChg chg="add del mod">
          <ac:chgData name="Aaron J Masino" userId="2136f450-c1a6-467a-901d-8891005589d6" providerId="ADAL" clId="{ACC460FB-EDC5-55C8-B349-F928A764A37C}" dt="2025-08-27T21:58:21.905" v="21456" actId="478"/>
          <ac:cxnSpMkLst>
            <pc:docMk/>
            <pc:sldMk cId="2446897212" sldId="879"/>
            <ac:cxnSpMk id="17" creationId="{C2419F89-1DF6-68B3-E9B3-6C46E5FA101A}"/>
          </ac:cxnSpMkLst>
        </pc:cxnChg>
      </pc:sldChg>
      <pc:sldChg chg="addSp modSp new mod">
        <pc:chgData name="Aaron J Masino" userId="2136f450-c1a6-467a-901d-8891005589d6" providerId="ADAL" clId="{ACC460FB-EDC5-55C8-B349-F928A764A37C}" dt="2025-08-27T22:17:46.642" v="23199" actId="1076"/>
        <pc:sldMkLst>
          <pc:docMk/>
          <pc:sldMk cId="2659008212" sldId="880"/>
        </pc:sldMkLst>
        <pc:spChg chg="mod">
          <ac:chgData name="Aaron J Masino" userId="2136f450-c1a6-467a-901d-8891005589d6" providerId="ADAL" clId="{ACC460FB-EDC5-55C8-B349-F928A764A37C}" dt="2025-08-27T22:00:48.158" v="21541" actId="20577"/>
          <ac:spMkLst>
            <pc:docMk/>
            <pc:sldMk cId="2659008212" sldId="880"/>
            <ac:spMk id="2" creationId="{FC0DC3C4-196D-C881-4426-E2E4D642AE31}"/>
          </ac:spMkLst>
        </pc:spChg>
        <pc:spChg chg="mod">
          <ac:chgData name="Aaron J Masino" userId="2136f450-c1a6-467a-901d-8891005589d6" providerId="ADAL" clId="{ACC460FB-EDC5-55C8-B349-F928A764A37C}" dt="2025-08-27T22:02:00.982" v="21674" actId="20577"/>
          <ac:spMkLst>
            <pc:docMk/>
            <pc:sldMk cId="2659008212" sldId="880"/>
            <ac:spMk id="3" creationId="{859FA02C-B222-C01B-0CEA-0B8A658DCD8B}"/>
          </ac:spMkLst>
        </pc:spChg>
        <pc:spChg chg="add mod">
          <ac:chgData name="Aaron J Masino" userId="2136f450-c1a6-467a-901d-8891005589d6" providerId="ADAL" clId="{ACC460FB-EDC5-55C8-B349-F928A764A37C}" dt="2025-08-27T22:17:46.642" v="23199" actId="1076"/>
          <ac:spMkLst>
            <pc:docMk/>
            <pc:sldMk cId="2659008212" sldId="880"/>
            <ac:spMk id="5" creationId="{ADD1D4CC-CBB7-1B69-CAAF-F2E149E6C201}"/>
          </ac:spMkLst>
        </pc:spChg>
        <pc:picChg chg="add mod">
          <ac:chgData name="Aaron J Masino" userId="2136f450-c1a6-467a-901d-8891005589d6" providerId="ADAL" clId="{ACC460FB-EDC5-55C8-B349-F928A764A37C}" dt="2025-08-27T22:01:21.967" v="21543" actId="1076"/>
          <ac:picMkLst>
            <pc:docMk/>
            <pc:sldMk cId="2659008212" sldId="880"/>
            <ac:picMk id="4" creationId="{7B5AAF58-A3EF-54D1-30CF-6C71BCBB5D22}"/>
          </ac:picMkLst>
        </pc:picChg>
      </pc:sldChg>
      <pc:sldChg chg="modSp add mod">
        <pc:chgData name="Aaron J Masino" userId="2136f450-c1a6-467a-901d-8891005589d6" providerId="ADAL" clId="{ACC460FB-EDC5-55C8-B349-F928A764A37C}" dt="2025-08-27T22:04:17.375" v="21694" actId="20577"/>
        <pc:sldMkLst>
          <pc:docMk/>
          <pc:sldMk cId="442985606" sldId="881"/>
        </pc:sldMkLst>
        <pc:spChg chg="mod">
          <ac:chgData name="Aaron J Masino" userId="2136f450-c1a6-467a-901d-8891005589d6" providerId="ADAL" clId="{ACC460FB-EDC5-55C8-B349-F928A764A37C}" dt="2025-08-27T22:04:17.375" v="21694" actId="20577"/>
          <ac:spMkLst>
            <pc:docMk/>
            <pc:sldMk cId="442985606" sldId="881"/>
            <ac:spMk id="2" creationId="{7DE6BF12-80E1-5909-E5D8-480D1DD0D908}"/>
          </ac:spMkLst>
        </pc:spChg>
      </pc:sldChg>
      <pc:sldChg chg="modSp new mod">
        <pc:chgData name="Aaron J Masino" userId="2136f450-c1a6-467a-901d-8891005589d6" providerId="ADAL" clId="{ACC460FB-EDC5-55C8-B349-F928A764A37C}" dt="2025-08-27T22:08:45.468" v="22205" actId="20577"/>
        <pc:sldMkLst>
          <pc:docMk/>
          <pc:sldMk cId="2951193646" sldId="882"/>
        </pc:sldMkLst>
        <pc:spChg chg="mod">
          <ac:chgData name="Aaron J Masino" userId="2136f450-c1a6-467a-901d-8891005589d6" providerId="ADAL" clId="{ACC460FB-EDC5-55C8-B349-F928A764A37C}" dt="2025-08-27T22:04:47.230" v="21746" actId="20577"/>
          <ac:spMkLst>
            <pc:docMk/>
            <pc:sldMk cId="2951193646" sldId="882"/>
            <ac:spMk id="2" creationId="{775123DD-CD36-03AA-4A32-5A317BD47A70}"/>
          </ac:spMkLst>
        </pc:spChg>
        <pc:spChg chg="mod">
          <ac:chgData name="Aaron J Masino" userId="2136f450-c1a6-467a-901d-8891005589d6" providerId="ADAL" clId="{ACC460FB-EDC5-55C8-B349-F928A764A37C}" dt="2025-08-27T22:08:45.468" v="22205" actId="20577"/>
          <ac:spMkLst>
            <pc:docMk/>
            <pc:sldMk cId="2951193646" sldId="882"/>
            <ac:spMk id="3" creationId="{7CF2E2BC-15C3-96B8-8ACA-9BF394D2A57E}"/>
          </ac:spMkLst>
        </pc:spChg>
      </pc:sldChg>
      <pc:sldChg chg="modSp add mod">
        <pc:chgData name="Aaron J Masino" userId="2136f450-c1a6-467a-901d-8891005589d6" providerId="ADAL" clId="{ACC460FB-EDC5-55C8-B349-F928A764A37C}" dt="2025-08-27T22:10:20.075" v="22357" actId="20577"/>
        <pc:sldMkLst>
          <pc:docMk/>
          <pc:sldMk cId="1330026375" sldId="883"/>
        </pc:sldMkLst>
        <pc:spChg chg="mod">
          <ac:chgData name="Aaron J Masino" userId="2136f450-c1a6-467a-901d-8891005589d6" providerId="ADAL" clId="{ACC460FB-EDC5-55C8-B349-F928A764A37C}" dt="2025-08-27T22:10:20.075" v="22357" actId="20577"/>
          <ac:spMkLst>
            <pc:docMk/>
            <pc:sldMk cId="1330026375" sldId="883"/>
            <ac:spMk id="3" creationId="{F0364E23-A9F3-D8A1-B67E-4153DF7BCE97}"/>
          </ac:spMkLst>
        </pc:spChg>
      </pc:sldChg>
      <pc:sldChg chg="addSp modSp new mod">
        <pc:chgData name="Aaron J Masino" userId="2136f450-c1a6-467a-901d-8891005589d6" providerId="ADAL" clId="{ACC460FB-EDC5-55C8-B349-F928A764A37C}" dt="2025-08-27T22:17:48.493" v="23200"/>
        <pc:sldMkLst>
          <pc:docMk/>
          <pc:sldMk cId="2855828134" sldId="884"/>
        </pc:sldMkLst>
        <pc:spChg chg="mod">
          <ac:chgData name="Aaron J Masino" userId="2136f450-c1a6-467a-901d-8891005589d6" providerId="ADAL" clId="{ACC460FB-EDC5-55C8-B349-F928A764A37C}" dt="2025-08-27T22:11:13.702" v="22403" actId="20577"/>
          <ac:spMkLst>
            <pc:docMk/>
            <pc:sldMk cId="2855828134" sldId="884"/>
            <ac:spMk id="2" creationId="{59DED3D3-2E16-9C24-3F64-F81D20E4C980}"/>
          </ac:spMkLst>
        </pc:spChg>
        <pc:spChg chg="mod">
          <ac:chgData name="Aaron J Masino" userId="2136f450-c1a6-467a-901d-8891005589d6" providerId="ADAL" clId="{ACC460FB-EDC5-55C8-B349-F928A764A37C}" dt="2025-08-27T22:14:35.120" v="22871" actId="14100"/>
          <ac:spMkLst>
            <pc:docMk/>
            <pc:sldMk cId="2855828134" sldId="884"/>
            <ac:spMk id="3" creationId="{C46674CE-D7CE-D04B-801B-26A78F8FB4A7}"/>
          </ac:spMkLst>
        </pc:spChg>
        <pc:spChg chg="add mod">
          <ac:chgData name="Aaron J Masino" userId="2136f450-c1a6-467a-901d-8891005589d6" providerId="ADAL" clId="{ACC460FB-EDC5-55C8-B349-F928A764A37C}" dt="2025-08-27T22:17:48.493" v="23200"/>
          <ac:spMkLst>
            <pc:docMk/>
            <pc:sldMk cId="2855828134" sldId="884"/>
            <ac:spMk id="5" creationId="{76F5E780-AB1F-4399-2947-FA46B819EB8F}"/>
          </ac:spMkLst>
        </pc:spChg>
        <pc:picChg chg="add mod">
          <ac:chgData name="Aaron J Masino" userId="2136f450-c1a6-467a-901d-8891005589d6" providerId="ADAL" clId="{ACC460FB-EDC5-55C8-B349-F928A764A37C}" dt="2025-08-27T22:14:37.114" v="22872" actId="1076"/>
          <ac:picMkLst>
            <pc:docMk/>
            <pc:sldMk cId="2855828134" sldId="884"/>
            <ac:picMk id="4" creationId="{BEB2955D-3BA0-6E02-623B-7EC0BD7E74F4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8-27T22:17:50.407" v="23201"/>
        <pc:sldMkLst>
          <pc:docMk/>
          <pc:sldMk cId="610338416" sldId="885"/>
        </pc:sldMkLst>
        <pc:spChg chg="mod">
          <ac:chgData name="Aaron J Masino" userId="2136f450-c1a6-467a-901d-8891005589d6" providerId="ADAL" clId="{ACC460FB-EDC5-55C8-B349-F928A764A37C}" dt="2025-08-27T22:14:55.742" v="22878" actId="20577"/>
          <ac:spMkLst>
            <pc:docMk/>
            <pc:sldMk cId="610338416" sldId="885"/>
            <ac:spMk id="2" creationId="{CF241978-1CAD-5073-CD23-CD04DA1C199D}"/>
          </ac:spMkLst>
        </pc:spChg>
        <pc:spChg chg="mod">
          <ac:chgData name="Aaron J Masino" userId="2136f450-c1a6-467a-901d-8891005589d6" providerId="ADAL" clId="{ACC460FB-EDC5-55C8-B349-F928A764A37C}" dt="2025-08-27T22:17:07.261" v="23194" actId="20577"/>
          <ac:spMkLst>
            <pc:docMk/>
            <pc:sldMk cId="610338416" sldId="885"/>
            <ac:spMk id="3" creationId="{FC950C9F-65B8-60D2-45B7-2F663BBC98BE}"/>
          </ac:spMkLst>
        </pc:spChg>
        <pc:spChg chg="add mod">
          <ac:chgData name="Aaron J Masino" userId="2136f450-c1a6-467a-901d-8891005589d6" providerId="ADAL" clId="{ACC460FB-EDC5-55C8-B349-F928A764A37C}" dt="2025-08-27T22:17:50.407" v="23201"/>
          <ac:spMkLst>
            <pc:docMk/>
            <pc:sldMk cId="610338416" sldId="885"/>
            <ac:spMk id="7" creationId="{79BB5D3B-D68E-DD3D-B5EF-A6DB8538F099}"/>
          </ac:spMkLst>
        </pc:spChg>
        <pc:picChg chg="del">
          <ac:chgData name="Aaron J Masino" userId="2136f450-c1a6-467a-901d-8891005589d6" providerId="ADAL" clId="{ACC460FB-EDC5-55C8-B349-F928A764A37C}" dt="2025-08-27T22:17:10.907" v="23195" actId="478"/>
          <ac:picMkLst>
            <pc:docMk/>
            <pc:sldMk cId="610338416" sldId="885"/>
            <ac:picMk id="4" creationId="{9F0539CB-0992-3B0A-8395-920345D90F8D}"/>
          </ac:picMkLst>
        </pc:picChg>
        <pc:picChg chg="add">
          <ac:chgData name="Aaron J Masino" userId="2136f450-c1a6-467a-901d-8891005589d6" providerId="ADAL" clId="{ACC460FB-EDC5-55C8-B349-F928A764A37C}" dt="2025-08-27T22:16:27.523" v="23113"/>
          <ac:picMkLst>
            <pc:docMk/>
            <pc:sldMk cId="610338416" sldId="885"/>
            <ac:picMk id="5" creationId="{95F97CAA-84C0-CF3C-20B2-F1DA4B4D4C30}"/>
          </ac:picMkLst>
        </pc:picChg>
        <pc:picChg chg="add mod">
          <ac:chgData name="Aaron J Masino" userId="2136f450-c1a6-467a-901d-8891005589d6" providerId="ADAL" clId="{ACC460FB-EDC5-55C8-B349-F928A764A37C}" dt="2025-08-27T22:17:32.827" v="23197" actId="1076"/>
          <ac:picMkLst>
            <pc:docMk/>
            <pc:sldMk cId="610338416" sldId="885"/>
            <ac:picMk id="6" creationId="{900C338F-8C89-02E1-822D-A5BE59ACB485}"/>
          </ac:picMkLst>
        </pc:picChg>
      </pc:sldChg>
      <pc:sldMasterChg chg="modSp">
        <pc:chgData name="Aaron J Masino" userId="2136f450-c1a6-467a-901d-8891005589d6" providerId="ADAL" clId="{ACC460FB-EDC5-55C8-B349-F928A764A37C}" dt="2025-08-19T21:43:53.294" v="1" actId="255"/>
        <pc:sldMasterMkLst>
          <pc:docMk/>
          <pc:sldMasterMk cId="2924523013" sldId="2147483672"/>
        </pc:sldMasterMkLst>
        <pc:spChg chg="mod">
          <ac:chgData name="Aaron J Masino" userId="2136f450-c1a6-467a-901d-8891005589d6" providerId="ADAL" clId="{ACC460FB-EDC5-55C8-B349-F928A764A37C}" dt="2025-08-19T21:43:53.294" v="1" actId="255"/>
          <ac:spMkLst>
            <pc:docMk/>
            <pc:sldMasterMk cId="2924523013" sldId="2147483672"/>
            <ac:spMk id="3" creationId="{00000000-0000-0000-0000-000000000000}"/>
          </ac:spMkLst>
        </pc:spChg>
      </pc:sldMasterChg>
    </pc:docChg>
  </pc:docChgLst>
  <pc:docChgLst>
    <pc:chgData name="Aaron J Masino" userId="2136f450-c1a6-467a-901d-8891005589d6" providerId="ADAL" clId="{48B776A4-60F4-4589-988D-DEC2FD87185E}"/>
    <pc:docChg chg="undo custSel addSld delSld modSld modMainMaster">
      <pc:chgData name="Aaron J Masino" userId="2136f450-c1a6-467a-901d-8891005589d6" providerId="ADAL" clId="{48B776A4-60F4-4589-988D-DEC2FD87185E}" dt="2023-12-07T20:11:57.867" v="149" actId="680"/>
      <pc:docMkLst>
        <pc:docMk/>
      </pc:docMkLst>
      <pc:sldChg chg="del">
        <pc:chgData name="Aaron J Masino" userId="2136f450-c1a6-467a-901d-8891005589d6" providerId="ADAL" clId="{48B776A4-60F4-4589-988D-DEC2FD87185E}" dt="2023-12-07T19:57:43.021" v="4" actId="47"/>
        <pc:sldMkLst>
          <pc:docMk/>
          <pc:sldMk cId="503119967" sldId="256"/>
        </pc:sldMkLst>
      </pc:sldChg>
      <pc:sldChg chg="new">
        <pc:chgData name="Aaron J Masino" userId="2136f450-c1a6-467a-901d-8891005589d6" providerId="ADAL" clId="{48B776A4-60F4-4589-988D-DEC2FD87185E}" dt="2023-12-07T20:10:59.973" v="143" actId="680"/>
        <pc:sldMkLst>
          <pc:docMk/>
          <pc:sldMk cId="693114762" sldId="256"/>
        </pc:sldMkLst>
      </pc:sldChg>
      <pc:sldChg chg="new add del">
        <pc:chgData name="Aaron J Masino" userId="2136f450-c1a6-467a-901d-8891005589d6" providerId="ADAL" clId="{48B776A4-60F4-4589-988D-DEC2FD87185E}" dt="2023-12-07T20:08:28.565" v="88" actId="47"/>
        <pc:sldMkLst>
          <pc:docMk/>
          <pc:sldMk cId="1717525535" sldId="256"/>
        </pc:sldMkLst>
      </pc:sldChg>
      <pc:sldChg chg="new del">
        <pc:chgData name="Aaron J Masino" userId="2136f450-c1a6-467a-901d-8891005589d6" providerId="ADAL" clId="{48B776A4-60F4-4589-988D-DEC2FD87185E}" dt="2023-12-07T20:03:43.036" v="12" actId="47"/>
        <pc:sldMkLst>
          <pc:docMk/>
          <pc:sldMk cId="69995728" sldId="257"/>
        </pc:sldMkLst>
      </pc:sldChg>
      <pc:sldChg chg="new">
        <pc:chgData name="Aaron J Masino" userId="2136f450-c1a6-467a-901d-8891005589d6" providerId="ADAL" clId="{48B776A4-60F4-4589-988D-DEC2FD87185E}" dt="2023-12-07T20:11:44.059" v="146" actId="680"/>
        <pc:sldMkLst>
          <pc:docMk/>
          <pc:sldMk cId="756590563" sldId="257"/>
        </pc:sldMkLst>
      </pc:sldChg>
      <pc:sldChg chg="delSp new del mod modClrScheme chgLayout">
        <pc:chgData name="Aaron J Masino" userId="2136f450-c1a6-467a-901d-8891005589d6" providerId="ADAL" clId="{48B776A4-60F4-4589-988D-DEC2FD87185E}" dt="2023-12-07T19:58:22.192" v="10" actId="47"/>
        <pc:sldMkLst>
          <pc:docMk/>
          <pc:sldMk cId="1568399189" sldId="257"/>
        </pc:sldMkLst>
      </pc:sldChg>
      <pc:sldChg chg="del">
        <pc:chgData name="Aaron J Masino" userId="2136f450-c1a6-467a-901d-8891005589d6" providerId="ADAL" clId="{48B776A4-60F4-4589-988D-DEC2FD87185E}" dt="2023-12-07T19:57:43.586" v="5" actId="47"/>
        <pc:sldMkLst>
          <pc:docMk/>
          <pc:sldMk cId="1617762962" sldId="257"/>
        </pc:sldMkLst>
      </pc:sldChg>
      <pc:sldChg chg="new add del">
        <pc:chgData name="Aaron J Masino" userId="2136f450-c1a6-467a-901d-8891005589d6" providerId="ADAL" clId="{48B776A4-60F4-4589-988D-DEC2FD87185E}" dt="2023-12-07T20:07:11.754" v="60" actId="680"/>
        <pc:sldMkLst>
          <pc:docMk/>
          <pc:sldMk cId="2237814430" sldId="257"/>
        </pc:sldMkLst>
      </pc:sldChg>
      <pc:sldChg chg="new del">
        <pc:chgData name="Aaron J Masino" userId="2136f450-c1a6-467a-901d-8891005589d6" providerId="ADAL" clId="{48B776A4-60F4-4589-988D-DEC2FD87185E}" dt="2023-12-07T20:08:23.806" v="87" actId="47"/>
        <pc:sldMkLst>
          <pc:docMk/>
          <pc:sldMk cId="2436985711" sldId="257"/>
        </pc:sldMkLst>
      </pc:sldChg>
      <pc:sldChg chg="new del">
        <pc:chgData name="Aaron J Masino" userId="2136f450-c1a6-467a-901d-8891005589d6" providerId="ADAL" clId="{48B776A4-60F4-4589-988D-DEC2FD87185E}" dt="2023-12-07T20:11:53.960" v="148" actId="47"/>
        <pc:sldMkLst>
          <pc:docMk/>
          <pc:sldMk cId="404244840" sldId="258"/>
        </pc:sldMkLst>
      </pc:sldChg>
      <pc:sldChg chg="new">
        <pc:chgData name="Aaron J Masino" userId="2136f450-c1a6-467a-901d-8891005589d6" providerId="ADAL" clId="{48B776A4-60F4-4589-988D-DEC2FD87185E}" dt="2023-12-07T20:11:57.867" v="149" actId="680"/>
        <pc:sldMkLst>
          <pc:docMk/>
          <pc:sldMk cId="596582550" sldId="258"/>
        </pc:sldMkLst>
      </pc:sldChg>
      <pc:sldChg chg="del">
        <pc:chgData name="Aaron J Masino" userId="2136f450-c1a6-467a-901d-8891005589d6" providerId="ADAL" clId="{48B776A4-60F4-4589-988D-DEC2FD87185E}" dt="2023-12-07T19:57:44.348" v="6" actId="47"/>
        <pc:sldMkLst>
          <pc:docMk/>
          <pc:sldMk cId="4231251659" sldId="258"/>
        </pc:sldMkLst>
      </pc:sldChg>
      <pc:sldMasterChg chg="addSp delSp modSp mod setBg modSldLayout">
        <pc:chgData name="Aaron J Masino" userId="2136f450-c1a6-467a-901d-8891005589d6" providerId="ADAL" clId="{48B776A4-60F4-4589-988D-DEC2FD87185E}" dt="2023-12-07T20:11:32.063" v="145"/>
        <pc:sldMasterMkLst>
          <pc:docMk/>
          <pc:sldMasterMk cId="2924523013" sldId="2147483672"/>
        </pc:sldMasterMkLst>
        <pc:sldLayoutChg chg="delSp mod setBg">
          <pc:chgData name="Aaron J Masino" userId="2136f450-c1a6-467a-901d-8891005589d6" providerId="ADAL" clId="{48B776A4-60F4-4589-988D-DEC2FD87185E}" dt="2023-12-07T20:07:34.746" v="83"/>
          <pc:sldLayoutMkLst>
            <pc:docMk/>
            <pc:sldMasterMk cId="2924523013" sldId="2147483672"/>
            <pc:sldLayoutMk cId="1512114435" sldId="2147483673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9.691" v="140"/>
          <pc:sldLayoutMkLst>
            <pc:docMk/>
            <pc:sldMasterMk cId="2924523013" sldId="2147483672"/>
            <pc:sldLayoutMk cId="2018154316" sldId="2147483674"/>
          </pc:sldLayoutMkLst>
        </pc:sldLayoutChg>
        <pc:sldLayoutChg chg="addSp modSp mod setBg">
          <pc:chgData name="Aaron J Masino" userId="2136f450-c1a6-467a-901d-8891005589d6" providerId="ADAL" clId="{48B776A4-60F4-4589-988D-DEC2FD87185E}" dt="2023-12-07T20:10:31.550" v="136"/>
          <pc:sldLayoutMkLst>
            <pc:docMk/>
            <pc:sldMasterMk cId="2924523013" sldId="2147483672"/>
            <pc:sldLayoutMk cId="2657387946" sldId="2147483675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4.023" v="137"/>
          <pc:sldLayoutMkLst>
            <pc:docMk/>
            <pc:sldMasterMk cId="2924523013" sldId="2147483672"/>
            <pc:sldLayoutMk cId="614271651" sldId="2147483676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3.447" v="142"/>
          <pc:sldLayoutMkLst>
            <pc:docMk/>
            <pc:sldMasterMk cId="2924523013" sldId="2147483672"/>
            <pc:sldLayoutMk cId="441325497" sldId="2147483677"/>
          </pc:sldLayoutMkLst>
        </pc:sldLayoutChg>
        <pc:sldLayoutChg chg="addSp delSp modSp setBg">
          <pc:chgData name="Aaron J Masino" userId="2136f450-c1a6-467a-901d-8891005589d6" providerId="ADAL" clId="{48B776A4-60F4-4589-988D-DEC2FD87185E}" dt="2023-12-07T20:11:32.063" v="145"/>
          <pc:sldLayoutMkLst>
            <pc:docMk/>
            <pc:sldMasterMk cId="2924523013" sldId="2147483672"/>
            <pc:sldLayoutMk cId="3997437153" sldId="2147483678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1.605" v="141"/>
          <pc:sldLayoutMkLst>
            <pc:docMk/>
            <pc:sldMasterMk cId="2924523013" sldId="2147483672"/>
            <pc:sldLayoutMk cId="506054407" sldId="2147483679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5.542" v="138"/>
          <pc:sldLayoutMkLst>
            <pc:docMk/>
            <pc:sldMasterMk cId="2924523013" sldId="2147483672"/>
            <pc:sldLayoutMk cId="1989972280" sldId="2147483680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7.130" v="139"/>
          <pc:sldLayoutMkLst>
            <pc:docMk/>
            <pc:sldMasterMk cId="2924523013" sldId="2147483672"/>
            <pc:sldLayoutMk cId="2280434450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8/24/25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would like to develop deep networks that: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learn meaningful features based on both graph structure and node / edge features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are inductive – i.e., new nodes or graphs can be processed by the 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build on existing knowledge from deep learning on other data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42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69D1E-6251-6A99-799D-A0690CE36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CB9BEC-95BB-CC87-3A87-FC14A958B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89D90-2593-DB27-49D6-6AEC24BE6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D537B-35CA-3D40-3483-FA91C9E18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38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17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1A7B1-B686-C457-484C-A27C7EF25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E718D-6413-645D-C006-97F63ECF2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7163E-5EE7-551C-3547-12D6887BB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E5CC2-0BD8-4658-477D-7846740EC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19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Aaron J. Masino, PhD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399536" y="646047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 dirty="0"/>
              <a:t>Associate Professor of Computer Science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Slide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85B8A9-9033-624D-9EA8-83413BD18387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568372" y="1389901"/>
            <a:ext cx="5629077" cy="3996582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</p:spTree>
    <p:extLst>
      <p:ext uri="{BB962C8B-B14F-4D97-AF65-F5344CB8AC3E}">
        <p14:creationId xmlns:p14="http://schemas.microsoft.com/office/powerpoint/2010/main" val="151211443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5318" y="3429000"/>
            <a:ext cx="10262721" cy="1099212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5741877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BE03-5E28-94EE-93D3-A03C36E20E19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64008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a slide title. Can be two lines if needed.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155448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49510-C63A-9401-42E5-1AF0B119C4A0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94C5E-1F45-CD55-8293-2208EC612B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01F89-1929-C33E-0984-E8A7ACF29353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5390-C0AB-4786-03DC-C85EE7F2FA6B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3125B-7A55-8352-1B87-4F5AF40DF302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B231-37F5-5921-D3FF-F9F1D003CD9A}"/>
              </a:ext>
            </a:extLst>
          </p:cNvPr>
          <p:cNvSpPr/>
          <p:nvPr userDrawn="1"/>
        </p:nvSpPr>
        <p:spPr>
          <a:xfrm>
            <a:off x="75063" y="61415"/>
            <a:ext cx="1624083" cy="525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urpl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906AF7F-75C2-8ECA-0C00-DB0EB37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63" y="61415"/>
            <a:ext cx="1622685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9B59FC-67A3-5A39-046C-F9282C5EB5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85798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45585"/>
            <a:ext cx="10515600" cy="16137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1CBAA0F-7B8C-A9E4-55F6-62C6A4C2258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3287" y="67351"/>
            <a:ext cx="1622686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AEB5-E788-1B9E-B4DD-B019B6C2455A}"/>
              </a:ext>
            </a:extLst>
          </p:cNvPr>
          <p:cNvSpPr txBox="1"/>
          <p:nvPr userDrawn="1"/>
        </p:nvSpPr>
        <p:spPr>
          <a:xfrm>
            <a:off x="257782" y="6525710"/>
            <a:ext cx="3625849" cy="332290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CPSC 8810 Machine Learning for Graphs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2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460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858838" indent="-2349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1033463" indent="-21431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2C2531-E1C2-B53A-AEB1-5E6DC986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473E-A4B1-C538-FFCB-F2526002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BDD8D-7AE1-B0A3-8A18-699F1ACD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1994392"/>
          </a:xfrm>
        </p:spPr>
        <p:txBody>
          <a:bodyPr/>
          <a:lstStyle/>
          <a:p>
            <a:r>
              <a:rPr lang="en-US" dirty="0"/>
              <a:t>A Generalized Perspective on </a:t>
            </a:r>
            <a:r>
              <a:rPr lang="en-US" dirty="0" err="1"/>
              <a:t>GNNs</a:t>
            </a:r>
            <a:endParaRPr lang="en-US" dirty="0"/>
          </a:p>
        </p:txBody>
      </p:sp>
      <p:pic>
        <p:nvPicPr>
          <p:cNvPr id="7" name="Picture Placeholder 6" descr="Colorful circles linked with lines representing a network">
            <a:extLst>
              <a:ext uri="{FF2B5EF4-FFF2-40B4-BE49-F238E27FC236}">
                <a16:creationId xmlns:a16="http://schemas.microsoft.com/office/drawing/2014/main" id="{D9A9A50E-E3F3-E9D1-98F5-2E5BAC43F3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582" r="2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31147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F76C-FA10-77E8-461D-A3442D279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Message passing framework</a:t>
            </a:r>
          </a:p>
        </p:txBody>
      </p:sp>
    </p:spTree>
    <p:extLst>
      <p:ext uri="{BB962C8B-B14F-4D97-AF65-F5344CB8AC3E}">
        <p14:creationId xmlns:p14="http://schemas.microsoft.com/office/powerpoint/2010/main" val="38919739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9C1A4-32EE-F089-6CC3-3294D72FC4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973" y="99255"/>
            <a:ext cx="6804053" cy="442912"/>
          </a:xfrm>
        </p:spPr>
        <p:txBody>
          <a:bodyPr/>
          <a:lstStyle/>
          <a:p>
            <a:pPr algn="ctr"/>
            <a:r>
              <a:rPr lang="en-US" dirty="0"/>
              <a:t>Message passing in </a:t>
            </a:r>
            <a:r>
              <a:rPr lang="en-US" dirty="0" err="1"/>
              <a:t>GNNs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B3860A-3205-327C-43DE-5E8ABB064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" y="1141117"/>
            <a:ext cx="2083222" cy="1899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611F94-EAA4-65D9-8A00-125E3942E642}"/>
              </a:ext>
            </a:extLst>
          </p:cNvPr>
          <p:cNvSpPr txBox="1"/>
          <p:nvPr/>
        </p:nvSpPr>
        <p:spPr>
          <a:xfrm>
            <a:off x="550027" y="3041093"/>
            <a:ext cx="159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graph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FB2A4-E16A-2F37-1EF0-C9315F1529D5}"/>
              </a:ext>
            </a:extLst>
          </p:cNvPr>
          <p:cNvSpPr txBox="1"/>
          <p:nvPr/>
        </p:nvSpPr>
        <p:spPr>
          <a:xfrm>
            <a:off x="1811036" y="771785"/>
            <a:ext cx="159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node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18A3C4-078F-AC9C-A225-8218B209E1A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885444" y="1141117"/>
            <a:ext cx="722230" cy="169793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AA1E76-13BF-8798-5895-EC2A542524B0}"/>
              </a:ext>
            </a:extLst>
          </p:cNvPr>
          <p:cNvGrpSpPr/>
          <p:nvPr/>
        </p:nvGrpSpPr>
        <p:grpSpPr>
          <a:xfrm>
            <a:off x="2246558" y="1877350"/>
            <a:ext cx="9770115" cy="4640782"/>
            <a:chOff x="2246558" y="1877350"/>
            <a:chExt cx="9770115" cy="464078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58038BA-9FF4-9852-3859-755460DE7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9876" y="1877350"/>
              <a:ext cx="3970853" cy="4640782"/>
            </a:xfrm>
            <a:prstGeom prst="rect">
              <a:avLst/>
            </a:prstGeom>
          </p:spPr>
        </p:pic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829CB07-F3E7-6CE1-8700-6F1592E3FB39}"/>
                </a:ext>
              </a:extLst>
            </p:cNvPr>
            <p:cNvSpPr/>
            <p:nvPr/>
          </p:nvSpPr>
          <p:spPr>
            <a:xfrm>
              <a:off x="4733840" y="4766207"/>
              <a:ext cx="4976602" cy="712099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DC2CB3C-C5C2-73F9-753D-892805ACD3BF}"/>
                </a:ext>
              </a:extLst>
            </p:cNvPr>
            <p:cNvSpPr/>
            <p:nvPr/>
          </p:nvSpPr>
          <p:spPr>
            <a:xfrm>
              <a:off x="4733840" y="2677113"/>
              <a:ext cx="4976602" cy="78476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7F0794-1A0C-7F2A-2F34-5C36FE883939}"/>
                </a:ext>
              </a:extLst>
            </p:cNvPr>
            <p:cNvSpPr txBox="1"/>
            <p:nvPr/>
          </p:nvSpPr>
          <p:spPr>
            <a:xfrm>
              <a:off x="8026132" y="4937590"/>
              <a:ext cx="15932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sz="1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Layer 1</a:t>
              </a:r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DAB404B-F107-BE11-7E02-91073128B2F6}"/>
                </a:ext>
              </a:extLst>
            </p:cNvPr>
            <p:cNvSpPr txBox="1"/>
            <p:nvPr/>
          </p:nvSpPr>
          <p:spPr>
            <a:xfrm>
              <a:off x="8026131" y="2884829"/>
              <a:ext cx="15932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sz="1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Layer 2</a:t>
              </a: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DE9C5B3-1339-F460-1156-A3A327A0664B}"/>
                    </a:ext>
                  </a:extLst>
                </p:cNvPr>
                <p:cNvSpPr txBox="1"/>
                <p:nvPr/>
              </p:nvSpPr>
              <p:spPr>
                <a:xfrm>
                  <a:off x="2246558" y="5081418"/>
                  <a:ext cx="1838247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i="1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Message: </a:t>
                  </a:r>
                  <a:r>
                    <a:rPr lang="en-US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Input feature vectors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b="1" i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DE9C5B3-1339-F460-1156-A3A327A066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6558" y="5081418"/>
                  <a:ext cx="1838247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690" t="-4110" r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36F5DA1-A685-813F-51DE-071549173B9B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4084805" y="5543083"/>
              <a:ext cx="649034" cy="6126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575FF04-1850-4E3C-5275-F818B2CB69C1}"/>
                    </a:ext>
                  </a:extLst>
                </p:cNvPr>
                <p:cNvSpPr txBox="1"/>
                <p:nvPr/>
              </p:nvSpPr>
              <p:spPr>
                <a:xfrm>
                  <a:off x="2246558" y="3673650"/>
                  <a:ext cx="2988673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i="1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Message: </a:t>
                  </a:r>
                  <a:r>
                    <a:rPr lang="en-US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Updated feature vectors (embedding)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 i="0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575FF04-1850-4E3C-5275-F818B2CB69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6558" y="3673650"/>
                  <a:ext cx="2988673" cy="923330"/>
                </a:xfrm>
                <a:prstGeom prst="rect">
                  <a:avLst/>
                </a:prstGeom>
                <a:blipFill>
                  <a:blip r:embed="rId5"/>
                  <a:stretch>
                    <a:fillRect t="-2740" r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DFC43B8-D1D6-6A7D-4F43-512B5DB5EFEA}"/>
                </a:ext>
              </a:extLst>
            </p:cNvPr>
            <p:cNvCxnSpPr>
              <a:cxnSpLocks/>
              <a:stCxn id="44" idx="3"/>
            </p:cNvCxnSpPr>
            <p:nvPr/>
          </p:nvCxnSpPr>
          <p:spPr>
            <a:xfrm flipV="1">
              <a:off x="5235231" y="3989372"/>
              <a:ext cx="446803" cy="14594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6275E9-9299-72C5-279C-0EBD13FD0570}"/>
                </a:ext>
              </a:extLst>
            </p:cNvPr>
            <p:cNvSpPr txBox="1"/>
            <p:nvPr/>
          </p:nvSpPr>
          <p:spPr>
            <a:xfrm>
              <a:off x="7727894" y="3646543"/>
              <a:ext cx="428877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Layer Operations</a:t>
              </a:r>
            </a:p>
            <a:p>
              <a:pPr marL="342900" indent="-342900">
                <a:buAutoNum type="arabicPeriod"/>
              </a:pPr>
              <a:r>
                <a: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Neighborhood message aggregation</a:t>
              </a:r>
            </a:p>
            <a:p>
              <a:pPr marL="342900" indent="-342900">
                <a:buAutoNum type="arabicPeriod"/>
              </a:pPr>
              <a:r>
                <a: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Node message (embedding) update</a:t>
              </a:r>
              <a:endParaRPr lang="en-US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123C965-E810-3004-5591-891A76CEB6CE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9659754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537C7-67B7-D394-A377-AF4BE3EE7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35AD-C6CA-9015-EE65-1F67570FC5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973" y="99255"/>
            <a:ext cx="6804053" cy="442912"/>
          </a:xfrm>
        </p:spPr>
        <p:txBody>
          <a:bodyPr/>
          <a:lstStyle/>
          <a:p>
            <a:pPr algn="ctr"/>
            <a:r>
              <a:rPr lang="en-US" dirty="0"/>
              <a:t>Message passing in </a:t>
            </a:r>
            <a:r>
              <a:rPr lang="en-US" dirty="0" err="1"/>
              <a:t>GNNs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565B5-CE2C-0ACA-EA2E-36F16525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" y="1141117"/>
            <a:ext cx="2083222" cy="1899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BF2B5B-52EE-F03B-1521-BF94C2743D62}"/>
              </a:ext>
            </a:extLst>
          </p:cNvPr>
          <p:cNvSpPr txBox="1"/>
          <p:nvPr/>
        </p:nvSpPr>
        <p:spPr>
          <a:xfrm>
            <a:off x="550027" y="3041093"/>
            <a:ext cx="159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graph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17B06-5E68-63F5-8D64-5A4E118FA833}"/>
              </a:ext>
            </a:extLst>
          </p:cNvPr>
          <p:cNvSpPr txBox="1"/>
          <p:nvPr/>
        </p:nvSpPr>
        <p:spPr>
          <a:xfrm>
            <a:off x="1811036" y="771785"/>
            <a:ext cx="159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node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ED7109-F73C-C9F3-68A7-176FD5D18B5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885444" y="1141117"/>
            <a:ext cx="722230" cy="169793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BF242D5-B0D3-0E00-7D88-169F5C2A0B13}"/>
              </a:ext>
            </a:extLst>
          </p:cNvPr>
          <p:cNvGrpSpPr/>
          <p:nvPr/>
        </p:nvGrpSpPr>
        <p:grpSpPr>
          <a:xfrm>
            <a:off x="2246558" y="1877350"/>
            <a:ext cx="9770115" cy="4640782"/>
            <a:chOff x="2246558" y="1877350"/>
            <a:chExt cx="9770115" cy="46407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1A17CC-E8D8-1F92-83EA-7F073DD76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9876" y="1877350"/>
              <a:ext cx="3970853" cy="4640782"/>
            </a:xfrm>
            <a:prstGeom prst="rect">
              <a:avLst/>
            </a:prstGeom>
          </p:spPr>
        </p:pic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940739D-BF0E-F714-6F7C-3AB07E1E337E}"/>
                </a:ext>
              </a:extLst>
            </p:cNvPr>
            <p:cNvSpPr/>
            <p:nvPr/>
          </p:nvSpPr>
          <p:spPr>
            <a:xfrm>
              <a:off x="4733840" y="4766207"/>
              <a:ext cx="4976602" cy="712099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E8CA10A-52C8-C7FA-872B-7D29AA6150DE}"/>
                </a:ext>
              </a:extLst>
            </p:cNvPr>
            <p:cNvSpPr/>
            <p:nvPr/>
          </p:nvSpPr>
          <p:spPr>
            <a:xfrm>
              <a:off x="4733840" y="2677113"/>
              <a:ext cx="4976602" cy="78476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DDC69B-C82A-830C-B1FE-B5E98427A248}"/>
                </a:ext>
              </a:extLst>
            </p:cNvPr>
            <p:cNvSpPr txBox="1"/>
            <p:nvPr/>
          </p:nvSpPr>
          <p:spPr>
            <a:xfrm>
              <a:off x="8026132" y="4937590"/>
              <a:ext cx="15932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sz="1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Layer 1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A67693-3F1B-8B67-DA3A-5FB8032E6672}"/>
                </a:ext>
              </a:extLst>
            </p:cNvPr>
            <p:cNvSpPr txBox="1"/>
            <p:nvPr/>
          </p:nvSpPr>
          <p:spPr>
            <a:xfrm>
              <a:off x="8026131" y="2884829"/>
              <a:ext cx="15932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sz="1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Layer 2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4759685-7549-0075-67CF-1EA15CDBADC4}"/>
                    </a:ext>
                  </a:extLst>
                </p:cNvPr>
                <p:cNvSpPr txBox="1"/>
                <p:nvPr/>
              </p:nvSpPr>
              <p:spPr>
                <a:xfrm>
                  <a:off x="2246558" y="5081418"/>
                  <a:ext cx="1838247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i="1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Message: </a:t>
                  </a:r>
                  <a:r>
                    <a:rPr lang="en-US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Input feature vectors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4759685-7549-0075-67CF-1EA15CDBAD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6558" y="5081418"/>
                  <a:ext cx="1838247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690" t="-4110" r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A30C9A3-8E9E-7C7B-BCFD-4FFFB4EAA63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4084805" y="5543083"/>
              <a:ext cx="649034" cy="6126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FD6BC76-61E8-BE29-D969-2D818BBC8DD0}"/>
                    </a:ext>
                  </a:extLst>
                </p:cNvPr>
                <p:cNvSpPr txBox="1"/>
                <p:nvPr/>
              </p:nvSpPr>
              <p:spPr>
                <a:xfrm>
                  <a:off x="2246558" y="3673650"/>
                  <a:ext cx="2988673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i="1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Message: </a:t>
                  </a:r>
                  <a:r>
                    <a:rPr lang="en-US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Updated feature vectors (embedding)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FD6BC76-61E8-BE29-D969-2D818BBC8D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6558" y="3673650"/>
                  <a:ext cx="2988673" cy="923330"/>
                </a:xfrm>
                <a:prstGeom prst="rect">
                  <a:avLst/>
                </a:prstGeom>
                <a:blipFill>
                  <a:blip r:embed="rId5"/>
                  <a:stretch>
                    <a:fillRect t="-2740" r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249B7A6-F4A4-3FAE-AC52-6EBE72CD8408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V="1">
              <a:off x="5235231" y="3989372"/>
              <a:ext cx="446803" cy="14594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5FAC61D-4D43-2CA3-FEEA-DF1DDA3B4E76}"/>
                </a:ext>
              </a:extLst>
            </p:cNvPr>
            <p:cNvSpPr txBox="1"/>
            <p:nvPr/>
          </p:nvSpPr>
          <p:spPr>
            <a:xfrm>
              <a:off x="7727894" y="3646543"/>
              <a:ext cx="428877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Layer Operations</a:t>
              </a:r>
            </a:p>
            <a:p>
              <a:pPr marL="342900" indent="-342900">
                <a:buAutoNum type="arabicPeriod"/>
              </a:pPr>
              <a:r>
                <a: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Neighborhood message aggregation</a:t>
              </a:r>
            </a:p>
            <a:p>
              <a:pPr marL="342900" indent="-342900">
                <a:buAutoNum type="arabicPeriod"/>
              </a:pPr>
              <a:r>
                <a: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Node message (embedding) update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2FCBCF-A974-6971-A373-AD030E2412EE}"/>
                  </a:ext>
                </a:extLst>
              </p:cNvPr>
              <p:cNvSpPr txBox="1"/>
              <p:nvPr/>
            </p:nvSpPr>
            <p:spPr>
              <a:xfrm>
                <a:off x="3740893" y="600415"/>
                <a:ext cx="6030339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GNN Layer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</m:oMath>
                </a14:m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Aggregation → Update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Different architectures under this perspective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GCN</a:t>
                </a:r>
                <a:r>
                  <a:rPr lang="en-US" sz="20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2000" dirty="0" err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GraphSage</a:t>
                </a:r>
                <a:r>
                  <a:rPr lang="en-US" sz="20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GAT, </a:t>
                </a:r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2FCBCF-A974-6971-A373-AD030E241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93" y="600415"/>
                <a:ext cx="6030339" cy="1077218"/>
              </a:xfrm>
              <a:prstGeom prst="rect">
                <a:avLst/>
              </a:prstGeom>
              <a:blipFill>
                <a:blip r:embed="rId6"/>
                <a:stretch>
                  <a:fillRect l="-1471" t="-4706" b="-1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F84240E-CFC8-EC9C-4619-02E53927136C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1115047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76384-B3CD-B842-C615-7B3AD3C6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GNN</a:t>
            </a:r>
            <a:r>
              <a:rPr lang="en-US" dirty="0"/>
              <a:t> layer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5191B-86CE-01E9-95BC-023D93CD9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88720"/>
            <a:ext cx="5342466" cy="32788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single </a:t>
            </a:r>
            <a:r>
              <a:rPr lang="en-US" dirty="0" err="1"/>
              <a:t>GNN</a:t>
            </a:r>
            <a:r>
              <a:rPr lang="en-US" dirty="0"/>
              <a:t> layer</a:t>
            </a:r>
          </a:p>
          <a:p>
            <a:pPr marL="465138" lvl="1" indent="-2286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Main idea</a:t>
            </a:r>
            <a:r>
              <a:rPr lang="en-US" dirty="0"/>
              <a:t>: Convert a set of input vectors into a single vector while maintaining permutation invariance (individual node embeddings) equivariance (output matrix of all node embeddings)</a:t>
            </a:r>
          </a:p>
          <a:p>
            <a:pPr marL="465138"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Two step process</a:t>
            </a:r>
            <a:r>
              <a:rPr lang="en-US" dirty="0"/>
              <a:t>:</a:t>
            </a:r>
          </a:p>
          <a:p>
            <a:pPr marL="693738" lvl="2" indent="-287338">
              <a:buFont typeface="+mj-lt"/>
              <a:buAutoNum type="arabicPeriod"/>
            </a:pPr>
            <a:r>
              <a:rPr lang="en-US" dirty="0"/>
              <a:t>Node message aggregation</a:t>
            </a:r>
          </a:p>
          <a:p>
            <a:pPr marL="693738" lvl="2" indent="-287338">
              <a:buFont typeface="+mj-lt"/>
              <a:buAutoNum type="arabicPeriod"/>
            </a:pPr>
            <a:r>
              <a:rPr lang="en-US" dirty="0"/>
              <a:t>Node embedding update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622A2D-BFD3-7719-7E8B-2208D5A36049}"/>
              </a:ext>
            </a:extLst>
          </p:cNvPr>
          <p:cNvGrpSpPr>
            <a:grpSpLocks noChangeAspect="1"/>
          </p:cNvGrpSpPr>
          <p:nvPr/>
        </p:nvGrpSpPr>
        <p:grpSpPr>
          <a:xfrm>
            <a:off x="4963613" y="3429000"/>
            <a:ext cx="1795579" cy="2120304"/>
            <a:chOff x="5410863" y="3842709"/>
            <a:chExt cx="2339110" cy="27621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6032391-B996-B5A0-4B9E-77A30EBD75B2}"/>
                </a:ext>
              </a:extLst>
            </p:cNvPr>
            <p:cNvSpPr/>
            <p:nvPr/>
          </p:nvSpPr>
          <p:spPr>
            <a:xfrm>
              <a:off x="5410863" y="3842709"/>
              <a:ext cx="2339110" cy="2762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DFAC39-79F4-C6A4-EE07-48A8C9F33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1714" r="57789"/>
            <a:stretch>
              <a:fillRect/>
            </a:stretch>
          </p:blipFill>
          <p:spPr>
            <a:xfrm rot="20405267">
              <a:off x="5742355" y="4145542"/>
              <a:ext cx="1676124" cy="224085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D82C0EA-0B5A-9345-F8FC-223AC1425711}"/>
                </a:ext>
              </a:extLst>
            </p:cNvPr>
            <p:cNvSpPr/>
            <p:nvPr/>
          </p:nvSpPr>
          <p:spPr>
            <a:xfrm rot="909961">
              <a:off x="6290646" y="3957897"/>
              <a:ext cx="719130" cy="161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8C0C09-D3EB-7F68-CCC5-3C6784C82558}"/>
              </a:ext>
            </a:extLst>
          </p:cNvPr>
          <p:cNvGrpSpPr>
            <a:grpSpLocks noChangeAspect="1"/>
          </p:cNvGrpSpPr>
          <p:nvPr/>
        </p:nvGrpSpPr>
        <p:grpSpPr>
          <a:xfrm>
            <a:off x="7902648" y="2546544"/>
            <a:ext cx="4009951" cy="3034826"/>
            <a:chOff x="6096000" y="2718729"/>
            <a:chExt cx="5118100" cy="3873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0EB86C-FB6B-0E64-2887-F9475EF81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18729"/>
              <a:ext cx="5118100" cy="38735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D656F3-4A18-2F0A-F319-DB8CEDFD28A2}"/>
                </a:ext>
              </a:extLst>
            </p:cNvPr>
            <p:cNvSpPr/>
            <p:nvPr/>
          </p:nvSpPr>
          <p:spPr>
            <a:xfrm>
              <a:off x="6620719" y="2718729"/>
              <a:ext cx="734992" cy="648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5B600A-7D48-4863-B457-B2E673F83B5B}"/>
                </a:ext>
              </a:extLst>
            </p:cNvPr>
            <p:cNvSpPr/>
            <p:nvPr/>
          </p:nvSpPr>
          <p:spPr>
            <a:xfrm>
              <a:off x="9828834" y="2718729"/>
              <a:ext cx="947195" cy="648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DF4253-3583-8C47-917E-EE8B6F16960C}"/>
                  </a:ext>
                </a:extLst>
              </p:cNvPr>
              <p:cNvSpPr txBox="1"/>
              <p:nvPr/>
            </p:nvSpPr>
            <p:spPr>
              <a:xfrm>
                <a:off x="7532085" y="5581370"/>
                <a:ext cx="4659915" cy="775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Input node embeddings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b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b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𝐡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US" sz="20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</m:d>
                      </m:sub>
                      <m:sup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(node’s own embedding + neighbors)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DF4253-3583-8C47-917E-EE8B6F169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085" y="5581370"/>
                <a:ext cx="4659915" cy="775149"/>
              </a:xfrm>
              <a:prstGeom prst="rect">
                <a:avLst/>
              </a:prstGeom>
              <a:blipFill>
                <a:blip r:embed="rId4"/>
                <a:stretch>
                  <a:fillRect t="-1613" b="-1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3AB80B-7DEC-5953-2CCD-6296AEAFD199}"/>
                  </a:ext>
                </a:extLst>
              </p:cNvPr>
              <p:cNvSpPr txBox="1"/>
              <p:nvPr/>
            </p:nvSpPr>
            <p:spPr>
              <a:xfrm>
                <a:off x="7577665" y="1833144"/>
                <a:ext cx="4659915" cy="713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Updated node embedding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000" b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𝐡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/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(node message input to next layer)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3AB80B-7DEC-5953-2CCD-6296AEAFD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665" y="1833144"/>
                <a:ext cx="4659915" cy="713400"/>
              </a:xfrm>
              <a:prstGeom prst="rect">
                <a:avLst/>
              </a:prstGeom>
              <a:blipFill>
                <a:blip r:embed="rId5"/>
                <a:stretch>
                  <a:fillRect t="-350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8770CE-9042-4ACB-A7A0-7DE629E686E5}"/>
              </a:ext>
            </a:extLst>
          </p:cNvPr>
          <p:cNvCxnSpPr>
            <a:cxnSpLocks/>
          </p:cNvCxnSpPr>
          <p:nvPr/>
        </p:nvCxnSpPr>
        <p:spPr>
          <a:xfrm>
            <a:off x="6197572" y="4775200"/>
            <a:ext cx="1794961" cy="195470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8BE8CEF-804F-47DD-E611-2FC53F3AF1AD}"/>
              </a:ext>
            </a:extLst>
          </p:cNvPr>
          <p:cNvSpPr txBox="1"/>
          <p:nvPr/>
        </p:nvSpPr>
        <p:spPr>
          <a:xfrm rot="300000">
            <a:off x="6461914" y="4539380"/>
            <a:ext cx="1266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messages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56F3FE-B48E-2D89-37EA-EABA90DEB230}"/>
              </a:ext>
            </a:extLst>
          </p:cNvPr>
          <p:cNvCxnSpPr>
            <a:cxnSpLocks/>
          </p:cNvCxnSpPr>
          <p:nvPr/>
        </p:nvCxnSpPr>
        <p:spPr>
          <a:xfrm flipV="1">
            <a:off x="6096000" y="3996267"/>
            <a:ext cx="1998133" cy="324498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D9E3709-62AE-4B10-991C-321160FE0E0F}"/>
              </a:ext>
            </a:extLst>
          </p:cNvPr>
          <p:cNvSpPr txBox="1"/>
          <p:nvPr/>
        </p:nvSpPr>
        <p:spPr>
          <a:xfrm rot="21060000">
            <a:off x="6285132" y="3527952"/>
            <a:ext cx="1498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 &amp; update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D22EC-35B3-ED4D-E10D-A9EFDFA0E49C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22698334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C767B-E41B-9171-833B-C0A39D52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neighborhood message aggregation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423F33-1AA5-EE17-D949-0FC2F9B76E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008533" cy="293548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will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aggregate messages from its neighbors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to form a single neighborhood message: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𝐴𝑔𝑔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indent="346075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𝐴𝑔𝑔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is any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differentiable, permutation invariant</a:t>
                </a:r>
                <a:r>
                  <a:rPr lang="en-US" dirty="0"/>
                  <a:t> function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Examples: Sum, mean, max (element wise operations)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423F33-1AA5-EE17-D949-0FC2F9B76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008533" cy="2935484"/>
              </a:xfrm>
              <a:blipFill>
                <a:blip r:embed="rId2"/>
                <a:stretch>
                  <a:fillRect l="-1972" t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7293F9E-A114-F174-F2E0-AB93EEB07849}"/>
              </a:ext>
            </a:extLst>
          </p:cNvPr>
          <p:cNvGrpSpPr>
            <a:grpSpLocks noChangeAspect="1"/>
          </p:cNvGrpSpPr>
          <p:nvPr/>
        </p:nvGrpSpPr>
        <p:grpSpPr>
          <a:xfrm>
            <a:off x="5344613" y="3810000"/>
            <a:ext cx="1795579" cy="2120304"/>
            <a:chOff x="5410863" y="3842709"/>
            <a:chExt cx="2339110" cy="27621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B1EEE28-FEEE-7AA6-FF6E-EBDCE2A3D54E}"/>
                </a:ext>
              </a:extLst>
            </p:cNvPr>
            <p:cNvSpPr/>
            <p:nvPr/>
          </p:nvSpPr>
          <p:spPr>
            <a:xfrm>
              <a:off x="5410863" y="3842709"/>
              <a:ext cx="2339110" cy="2762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B4F2FB-C117-1613-E55E-9A7E7E150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1714" r="57789"/>
            <a:stretch>
              <a:fillRect/>
            </a:stretch>
          </p:blipFill>
          <p:spPr>
            <a:xfrm rot="20405267">
              <a:off x="5742355" y="4145542"/>
              <a:ext cx="1676124" cy="224085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77EAB4C-CB02-F165-D6B9-459E4221C3C5}"/>
                </a:ext>
              </a:extLst>
            </p:cNvPr>
            <p:cNvSpPr/>
            <p:nvPr/>
          </p:nvSpPr>
          <p:spPr>
            <a:xfrm rot="909961">
              <a:off x="6290646" y="3957897"/>
              <a:ext cx="719130" cy="161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139C492-EAC4-7111-88A6-B227DB16739F}"/>
              </a:ext>
            </a:extLst>
          </p:cNvPr>
          <p:cNvSpPr txBox="1"/>
          <p:nvPr/>
        </p:nvSpPr>
        <p:spPr>
          <a:xfrm>
            <a:off x="6578572" y="4500820"/>
            <a:ext cx="149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84399-6DC6-3799-6C10-EAA1631CE925}"/>
              </a:ext>
            </a:extLst>
          </p:cNvPr>
          <p:cNvSpPr txBox="1"/>
          <p:nvPr/>
        </p:nvSpPr>
        <p:spPr>
          <a:xfrm>
            <a:off x="6578571" y="4994201"/>
            <a:ext cx="149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2ADFC-449E-A748-A64E-E7E6288A30C1}"/>
              </a:ext>
            </a:extLst>
          </p:cNvPr>
          <p:cNvSpPr txBox="1"/>
          <p:nvPr/>
        </p:nvSpPr>
        <p:spPr>
          <a:xfrm>
            <a:off x="4615389" y="6579463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28169512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60FF4-138F-AA52-00BC-39DD449CC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BDB0-290A-26B2-92DF-8FDE1351E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message (embedding) update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C591C5-C7A5-A714-8BFA-C8E5C78ABC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008533" cy="309809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After neighborhood aggregation,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will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update its embedding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𝑈𝑝𝑑𝑎𝑡𝑒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𝑈𝑝𝑑𝑎𝑡𝑒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is any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differentiable</a:t>
                </a:r>
                <a:r>
                  <a:rPr lang="en-US" dirty="0"/>
                  <a:t> function (typically a neural network)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fully connected linear layer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C591C5-C7A5-A714-8BFA-C8E5C78ABC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008533" cy="3098092"/>
              </a:xfrm>
              <a:blipFill>
                <a:blip r:embed="rId2"/>
                <a:stretch>
                  <a:fillRect l="-1972" t="-4082" r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100BE94-793B-2674-13A9-7911649FBBBB}"/>
              </a:ext>
            </a:extLst>
          </p:cNvPr>
          <p:cNvGrpSpPr>
            <a:grpSpLocks noChangeAspect="1"/>
          </p:cNvGrpSpPr>
          <p:nvPr/>
        </p:nvGrpSpPr>
        <p:grpSpPr>
          <a:xfrm>
            <a:off x="5344613" y="3810000"/>
            <a:ext cx="1795579" cy="2120304"/>
            <a:chOff x="5410863" y="3842709"/>
            <a:chExt cx="2339110" cy="27621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BF742F-27F1-A5CA-623F-3AACFC4F3B1C}"/>
                </a:ext>
              </a:extLst>
            </p:cNvPr>
            <p:cNvSpPr/>
            <p:nvPr/>
          </p:nvSpPr>
          <p:spPr>
            <a:xfrm>
              <a:off x="5410863" y="3842709"/>
              <a:ext cx="2339110" cy="2762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82BF75-6A8E-ADE4-8F51-E6ED4D080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1714" r="57789"/>
            <a:stretch>
              <a:fillRect/>
            </a:stretch>
          </p:blipFill>
          <p:spPr>
            <a:xfrm rot="20405267">
              <a:off x="5742355" y="4145542"/>
              <a:ext cx="1676124" cy="224085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B20CA8-353F-7BC4-FD1A-A6DB5EEBC6E1}"/>
                </a:ext>
              </a:extLst>
            </p:cNvPr>
            <p:cNvSpPr/>
            <p:nvPr/>
          </p:nvSpPr>
          <p:spPr>
            <a:xfrm rot="909961">
              <a:off x="6290646" y="3957897"/>
              <a:ext cx="719130" cy="161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AEEBFEB-0E67-8FE0-6EA1-0FEE349C1923}"/>
              </a:ext>
            </a:extLst>
          </p:cNvPr>
          <p:cNvSpPr txBox="1"/>
          <p:nvPr/>
        </p:nvSpPr>
        <p:spPr>
          <a:xfrm>
            <a:off x="6578572" y="4500820"/>
            <a:ext cx="149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435C85-7539-5B3C-C124-89D824E93DAD}"/>
              </a:ext>
            </a:extLst>
          </p:cNvPr>
          <p:cNvSpPr txBox="1"/>
          <p:nvPr/>
        </p:nvSpPr>
        <p:spPr>
          <a:xfrm>
            <a:off x="6578571" y="4994201"/>
            <a:ext cx="149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14D4AB-29AD-1B8D-E848-ED41E1348BA5}"/>
              </a:ext>
            </a:extLst>
          </p:cNvPr>
          <p:cNvSpPr txBox="1"/>
          <p:nvPr/>
        </p:nvSpPr>
        <p:spPr>
          <a:xfrm>
            <a:off x="6522095" y="4005204"/>
            <a:ext cx="2198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 message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AD00BD-F60C-6705-5AC4-947D7E47250F}"/>
              </a:ext>
            </a:extLst>
          </p:cNvPr>
          <p:cNvSpPr txBox="1"/>
          <p:nvPr/>
        </p:nvSpPr>
        <p:spPr>
          <a:xfrm>
            <a:off x="8817499" y="3625334"/>
            <a:ext cx="1855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 concatenation</a:t>
            </a:r>
            <a:endParaRPr lang="en-US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22F8B4-93B8-0B3C-BB72-959F564570DB}"/>
              </a:ext>
            </a:extLst>
          </p:cNvPr>
          <p:cNvCxnSpPr>
            <a:cxnSpLocks/>
          </p:cNvCxnSpPr>
          <p:nvPr/>
        </p:nvCxnSpPr>
        <p:spPr>
          <a:xfrm flipH="1" flipV="1">
            <a:off x="8274570" y="3350302"/>
            <a:ext cx="542929" cy="428920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9FDFA7E-BC34-F31A-0899-8E4DBF04019A}"/>
              </a:ext>
            </a:extLst>
          </p:cNvPr>
          <p:cNvSpPr txBox="1"/>
          <p:nvPr/>
        </p:nvSpPr>
        <p:spPr>
          <a:xfrm>
            <a:off x="10283252" y="2414852"/>
            <a:ext cx="12916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matrix </a:t>
            </a:r>
          </a:p>
          <a:p>
            <a:pPr algn="ctr"/>
            <a:r>
              <a:rPr lang="en-US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(linear layer)</a:t>
            </a:r>
            <a:endParaRPr lang="en-US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792B82-90C0-8A5D-DC44-F080CA3E736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9923489" y="2676462"/>
            <a:ext cx="359763" cy="261610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27ACCD4-74E8-5078-5F9F-E977613E46AD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30685242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5894-B7C5-F49A-1D1A-59774095B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aggregation and update as a </a:t>
            </a:r>
            <a:r>
              <a:rPr lang="en-US" dirty="0" err="1"/>
              <a:t>GNN</a:t>
            </a:r>
            <a:r>
              <a:rPr lang="en-US" dirty="0"/>
              <a:t>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6D23BC-781D-4BAE-9A97-AF3610306A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777334" cy="367741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Combine the neighborhood message aggregation and node embedding update to form a single </a:t>
                </a:r>
                <a:r>
                  <a:rPr lang="en-US" dirty="0" err="1"/>
                  <a:t>GNN</a:t>
                </a:r>
                <a:r>
                  <a:rPr lang="en-US" dirty="0"/>
                  <a:t> layer</a:t>
                </a:r>
              </a:p>
              <a:p>
                <a:pPr marL="917575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Aggregation</a:t>
                </a:r>
                <a:r>
                  <a:rPr lang="en-US" dirty="0"/>
                  <a:t>: each node aggregates messages (embeddings) of neighbor nodes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𝐴𝑔𝑔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917575" lvl="1" indent="-457200">
                  <a:buFont typeface="+mj-lt"/>
                  <a:buAutoNum type="arabicPeriod" startAt="2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Update</a:t>
                </a:r>
                <a:r>
                  <a:rPr lang="en-US" dirty="0"/>
                  <a:t>: each node updates its embedding (message for next layer) 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𝑈𝑝𝑑𝑎𝑡𝑒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803275" lvl="1" indent="-342900"/>
                <a:r>
                  <a:rPr lang="en-US" dirty="0"/>
                  <a:t>The update usually includes a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nonlinearity (activation)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dirty="0"/>
                  <a:t>, such as </a:t>
                </a:r>
                <a:r>
                  <a:rPr lang="en-US" dirty="0" err="1"/>
                  <a:t>ReLU</a:t>
                </a:r>
                <a:r>
                  <a:rPr lang="en-US" dirty="0"/>
                  <a:t>, sigmoid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6D23BC-781D-4BAE-9A97-AF3610306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777334" cy="3677417"/>
              </a:xfrm>
              <a:blipFill>
                <a:blip r:embed="rId2"/>
                <a:stretch>
                  <a:fillRect l="-1818" t="-3436" b="-3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6167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A5274-A2BB-BD5D-0679-0E4EBD298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activation function review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DA0E3-9253-2D06-7DF9-9FF2F52F4D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416384" cy="527952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 with standard deep-learning methods, nonlinear activation functions are applied element wise to update a node’s embedding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Sigmoid</a:t>
                </a:r>
                <a:r>
                  <a:rPr lang="en-US" dirty="0"/>
                  <a:t> – can be useful to restrict range of embedding values, though not the typical choice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chemeClr val="accent2">
                        <a:lumMod val="75000"/>
                      </a:schemeClr>
                    </a:solidFill>
                  </a:rPr>
                  <a:t>ReLU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dirty="0"/>
                  <a:t>– typical default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Parametric </a:t>
                </a:r>
                <a:r>
                  <a:rPr lang="en-US" dirty="0" err="1">
                    <a:solidFill>
                      <a:schemeClr val="accent2">
                        <a:lumMod val="75000"/>
                      </a:schemeClr>
                    </a:solidFill>
                  </a:rPr>
                  <a:t>ReLU</a:t>
                </a:r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𝑃𝑅𝑒𝐿𝑈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trainable parameter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empirical evidence suggests better performance than </a:t>
                </a:r>
                <a:r>
                  <a:rPr lang="en-US" dirty="0" err="1"/>
                  <a:t>ReLU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DA0E3-9253-2D06-7DF9-9FF2F52F4D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416384" cy="5279522"/>
              </a:xfrm>
              <a:blipFill>
                <a:blip r:embed="rId2"/>
                <a:stretch>
                  <a:fillRect l="-2397" t="-2398" r="-3425" b="-2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404165A-48A9-698A-E9F4-AA25D786FA47}"/>
              </a:ext>
            </a:extLst>
          </p:cNvPr>
          <p:cNvGrpSpPr/>
          <p:nvPr/>
        </p:nvGrpSpPr>
        <p:grpSpPr>
          <a:xfrm>
            <a:off x="9209756" y="0"/>
            <a:ext cx="2987640" cy="6858000"/>
            <a:chOff x="9209756" y="0"/>
            <a:chExt cx="298764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3B0BD8-71DD-0774-FA73-6AC07D360A2B}"/>
                </a:ext>
              </a:extLst>
            </p:cNvPr>
            <p:cNvSpPr/>
            <p:nvPr/>
          </p:nvSpPr>
          <p:spPr>
            <a:xfrm>
              <a:off x="9209756" y="0"/>
              <a:ext cx="2982244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EF84614-A36B-8081-357B-EC0DE9192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5847" b="34098"/>
            <a:stretch>
              <a:fillRect/>
            </a:stretch>
          </p:blipFill>
          <p:spPr>
            <a:xfrm>
              <a:off x="9209756" y="0"/>
              <a:ext cx="2982244" cy="206114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19094B-83F9-164D-F978-F280A59BF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71475"/>
            <a:stretch>
              <a:fillRect/>
            </a:stretch>
          </p:blipFill>
          <p:spPr>
            <a:xfrm>
              <a:off x="9209756" y="2533338"/>
              <a:ext cx="2982244" cy="195621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21C4E5-B6E9-C498-4207-826C1ACA0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2350"/>
            <a:stretch>
              <a:fillRect/>
            </a:stretch>
          </p:blipFill>
          <p:spPr>
            <a:xfrm>
              <a:off x="9215152" y="4961744"/>
              <a:ext cx="2982244" cy="1896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605301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8FE42-7A3D-054D-C677-70B4759FB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96D37-576F-D4D6-4D95-F07A0F954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 err="1"/>
              <a:t>GNNs</a:t>
            </a:r>
            <a:r>
              <a:rPr lang="en-US" dirty="0"/>
              <a:t> in the message passing framework</a:t>
            </a:r>
          </a:p>
        </p:txBody>
      </p:sp>
    </p:spTree>
    <p:extLst>
      <p:ext uri="{BB962C8B-B14F-4D97-AF65-F5344CB8AC3E}">
        <p14:creationId xmlns:p14="http://schemas.microsoft.com/office/powerpoint/2010/main" val="34245140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2016-FB50-E04E-3A6D-BB71DC3BD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Graph convolutional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3394A-1575-DED7-921D-422159DC5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10264515" cy="395909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dirty="0" err="1"/>
                  <a:t>GCN</a:t>
                </a:r>
                <a:r>
                  <a:rPr lang="en-US" dirty="0"/>
                  <a:t> can be written as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0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/>
                <a:r>
                  <a:rPr lang="en-US" dirty="0"/>
                  <a:t>Recall: Graph augmented with self loops</a:t>
                </a:r>
              </a:p>
              <a:p>
                <a:pPr marL="34925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How to write this as aggregation → update?</a:t>
                </a:r>
              </a:p>
              <a:p>
                <a:pPr marL="63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0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63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3394A-1575-DED7-921D-422159DC5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10264515" cy="3959097"/>
              </a:xfrm>
              <a:blipFill>
                <a:blip r:embed="rId2"/>
                <a:stretch>
                  <a:fillRect l="-1605" t="-20767" b="-2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6A95D45-C4F0-433C-44ED-15B3353262F2}"/>
              </a:ext>
            </a:extLst>
          </p:cNvPr>
          <p:cNvGrpSpPr/>
          <p:nvPr/>
        </p:nvGrpSpPr>
        <p:grpSpPr>
          <a:xfrm>
            <a:off x="5751871" y="1628931"/>
            <a:ext cx="2674373" cy="2842164"/>
            <a:chOff x="5751871" y="1628931"/>
            <a:chExt cx="2674373" cy="28421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4DE232-3EFD-A371-A994-44819321E5EB}"/>
                </a:ext>
              </a:extLst>
            </p:cNvPr>
            <p:cNvSpPr/>
            <p:nvPr/>
          </p:nvSpPr>
          <p:spPr>
            <a:xfrm>
              <a:off x="5751871" y="3485213"/>
              <a:ext cx="2171479" cy="985882"/>
            </a:xfrm>
            <a:prstGeom prst="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A5F2DF-12B3-9CF3-9795-A1A3C32223C9}"/>
                </a:ext>
              </a:extLst>
            </p:cNvPr>
            <p:cNvSpPr/>
            <p:nvPr/>
          </p:nvSpPr>
          <p:spPr>
            <a:xfrm>
              <a:off x="6254765" y="1628931"/>
              <a:ext cx="2171479" cy="985882"/>
            </a:xfrm>
            <a:prstGeom prst="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BC894C-A53A-E77C-BE3D-2551A4EE1A73}"/>
              </a:ext>
            </a:extLst>
          </p:cNvPr>
          <p:cNvGrpSpPr/>
          <p:nvPr/>
        </p:nvGrpSpPr>
        <p:grpSpPr>
          <a:xfrm>
            <a:off x="5108017" y="1628931"/>
            <a:ext cx="1822108" cy="3452735"/>
            <a:chOff x="5343992" y="1628931"/>
            <a:chExt cx="1822108" cy="34527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A17382-E47D-1A00-B8AE-6DE9BD795CDC}"/>
                </a:ext>
              </a:extLst>
            </p:cNvPr>
            <p:cNvSpPr/>
            <p:nvPr/>
          </p:nvSpPr>
          <p:spPr>
            <a:xfrm>
              <a:off x="5343992" y="1628931"/>
              <a:ext cx="1146748" cy="985882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9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D879EFC-CDF0-7E2A-20F8-1633FB2F39C2}"/>
                </a:ext>
              </a:extLst>
            </p:cNvPr>
            <p:cNvSpPr/>
            <p:nvPr/>
          </p:nvSpPr>
          <p:spPr>
            <a:xfrm>
              <a:off x="6083060" y="4498853"/>
              <a:ext cx="1083040" cy="58281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9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64925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E212-40CD-42B4-ED8A-694668EA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AD7-73CE-2F2B-A3D6-23464F280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7453859" cy="31977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Message passing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Standard </a:t>
            </a:r>
            <a:r>
              <a:rPr lang="en-US" dirty="0" err="1"/>
              <a:t>GNNs</a:t>
            </a:r>
            <a:r>
              <a:rPr lang="en-US" dirty="0"/>
              <a:t> in the message passing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Applicable deep learning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Stacking </a:t>
            </a:r>
            <a:r>
              <a:rPr lang="en-US" dirty="0" err="1"/>
              <a:t>GNN</a:t>
            </a:r>
            <a:r>
              <a:rPr lang="en-US" dirty="0"/>
              <a:t>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 manipulations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905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B4094-C476-EB35-F22D-58BA187C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networks in matrix 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F12CE-B2D7-132B-A7FA-86C44FF17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455046" cy="424513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dirty="0" err="1"/>
                  <a:t>GCN</a:t>
                </a:r>
                <a:r>
                  <a:rPr lang="en-US" dirty="0"/>
                  <a:t> can be written in matrix form as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/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US" dirty="0"/>
              </a:p>
              <a:p>
                <a:pPr marL="34925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How to write this as aggregation → update?</a:t>
                </a:r>
              </a:p>
              <a:p>
                <a:pPr marL="63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63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is the matrix of message aggregation function outputs for all nodes (i.e., vector at row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the aggregated message of the neighbors of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(from the adjacency matrix ordering) 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F12CE-B2D7-132B-A7FA-86C44FF17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455046" cy="4245136"/>
              </a:xfrm>
              <a:blipFill>
                <a:blip r:embed="rId2"/>
                <a:stretch>
                  <a:fillRect l="-1879" t="-2985" r="-1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3204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56CA-4FEF-AFB5-B459-EC4E571BD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SAGE</a:t>
            </a:r>
            <a:r>
              <a:rPr lang="en-US" dirty="0"/>
              <a:t>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SA</a:t>
            </a:r>
            <a:r>
              <a:rPr lang="en-US" dirty="0" err="1"/>
              <a:t>mple</a:t>
            </a:r>
            <a:r>
              <a:rPr lang="en-US" dirty="0"/>
              <a:t> and </a:t>
            </a:r>
            <a:r>
              <a:rPr lang="en-US" dirty="0" err="1"/>
              <a:t>aggre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G</a:t>
            </a:r>
            <a:r>
              <a:rPr lang="en-US" dirty="0" err="1"/>
              <a:t>at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</a:t>
            </a:r>
            <a:r>
              <a:rPr lang="en-US" dirty="0"/>
              <a:t>)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52B430-17F6-27F8-E54A-5DA36CE520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357610" cy="140653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Message aggregation over all neighbors can be computationally expensive for large / dense graphs or high-degree nodes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Instead , randomly sample a fixed sized subset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for every new aggregation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52B430-17F6-27F8-E54A-5DA36CE520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357610" cy="1406539"/>
              </a:xfrm>
              <a:blipFill>
                <a:blip r:embed="rId2"/>
                <a:stretch>
                  <a:fillRect l="-1897" t="-8929" r="-67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8060A3-75B4-E061-1860-C4DB593669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9800"/>
          <a:stretch>
            <a:fillRect/>
          </a:stretch>
        </p:blipFill>
        <p:spPr>
          <a:xfrm>
            <a:off x="4510599" y="2839982"/>
            <a:ext cx="2992119" cy="2940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437608-C2E8-B301-AC00-22A451BD29DC}"/>
              </a:ext>
            </a:extLst>
          </p:cNvPr>
          <p:cNvSpPr txBox="1"/>
          <p:nvPr/>
        </p:nvSpPr>
        <p:spPr>
          <a:xfrm>
            <a:off x="4615389" y="6571968"/>
            <a:ext cx="28873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Hamilton, Ying, Leskovec 2018</a:t>
            </a:r>
          </a:p>
        </p:txBody>
      </p:sp>
    </p:spTree>
    <p:extLst>
      <p:ext uri="{BB962C8B-B14F-4D97-AF65-F5344CB8AC3E}">
        <p14:creationId xmlns:p14="http://schemas.microsoft.com/office/powerpoint/2010/main" val="276188891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25BE2-3148-DEDD-0B1B-D50CDA956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EDE6D-C2D0-21DE-D14E-A94634B3B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SAGE</a:t>
            </a:r>
            <a:r>
              <a:rPr lang="en-US" dirty="0"/>
              <a:t>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SA</a:t>
            </a:r>
            <a:r>
              <a:rPr lang="en-US" dirty="0" err="1"/>
              <a:t>mple</a:t>
            </a:r>
            <a:r>
              <a:rPr lang="en-US" dirty="0"/>
              <a:t> and </a:t>
            </a:r>
            <a:r>
              <a:rPr lang="en-US" dirty="0" err="1"/>
              <a:t>aggre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G</a:t>
            </a:r>
            <a:r>
              <a:rPr lang="en-US" dirty="0" err="1"/>
              <a:t>at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</a:t>
            </a:r>
            <a:r>
              <a:rPr lang="en-US" dirty="0"/>
              <a:t>)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33A90-5CA3-6C16-7534-4E721D061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357610" cy="7781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example, sample two (2) neighbors for message aggregation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Here, only nodes B and D pass messages to 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98858-33A7-EC7A-A25B-8E6874D5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272" y="2633420"/>
            <a:ext cx="7772400" cy="30358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057F0C-120E-1863-3465-A363BCE48C9A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56901766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B18D0-1CE1-8249-A706-3747BA088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15801-F420-DC26-5D7F-D07B573B3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SAGE</a:t>
            </a:r>
            <a:r>
              <a:rPr lang="en-US" dirty="0"/>
              <a:t>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SA</a:t>
            </a:r>
            <a:r>
              <a:rPr lang="en-US" dirty="0" err="1"/>
              <a:t>mple</a:t>
            </a:r>
            <a:r>
              <a:rPr lang="en-US" dirty="0"/>
              <a:t> and </a:t>
            </a:r>
            <a:r>
              <a:rPr lang="en-US" dirty="0" err="1"/>
              <a:t>aggre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G</a:t>
            </a:r>
            <a:r>
              <a:rPr lang="en-US" dirty="0" err="1"/>
              <a:t>at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</a:t>
            </a:r>
            <a:r>
              <a:rPr lang="en-US" dirty="0"/>
              <a:t>)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6EC62-693D-773A-B5AD-E1F40526E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357610" cy="11105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the next embedding update (layer, training batch, new sample), we can sample different neighbors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Here, only nodes C and D pass messages to 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DEB73-C294-8EB2-C385-BAD15AE55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853" y="2633420"/>
            <a:ext cx="7772400" cy="30358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977946-8C8A-26B7-6EC0-0A4C15649717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77536665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7B53B-331E-BD98-D9C8-C66D5C37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2B15B-DD85-EAA9-F819-5271C214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SAGE</a:t>
            </a:r>
            <a:r>
              <a:rPr lang="en-US" dirty="0"/>
              <a:t>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SA</a:t>
            </a:r>
            <a:r>
              <a:rPr lang="en-US" dirty="0" err="1"/>
              <a:t>mple</a:t>
            </a:r>
            <a:r>
              <a:rPr lang="en-US" dirty="0"/>
              <a:t> and </a:t>
            </a:r>
            <a:r>
              <a:rPr lang="en-US" dirty="0" err="1"/>
              <a:t>aggre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G</a:t>
            </a:r>
            <a:r>
              <a:rPr lang="en-US" dirty="0" err="1"/>
              <a:t>at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</a:t>
            </a:r>
            <a:r>
              <a:rPr lang="en-US" dirty="0"/>
              <a:t>)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AB9E6-478D-816E-962A-6AD928535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357610" cy="11105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expectation (on average), we get embeddings similar to aggregating over all neighbors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Greatly reduces computational 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EDE44-7E58-5CC6-E618-8DC962A44B69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674A8-D819-953E-6FC6-451CB974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96" y="2633420"/>
            <a:ext cx="7772400" cy="30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9645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E56C9-7CD0-2A8F-FE79-486B18107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8571-01B8-6884-A307-CA73DBA02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GraphSAGE</a:t>
            </a:r>
            <a:r>
              <a:rPr lang="en-US" dirty="0"/>
              <a:t> node message aggregation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AEADAB-EA2B-A904-AB4C-D1BC0876F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357610" cy="414568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Aggregate the messages from the sampled subset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using permutation invariant function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Weighted average: </a:t>
                </a:r>
                <a:r>
                  <a:rPr lang="en-US" dirty="0"/>
                  <a:t>as in </a:t>
                </a:r>
                <a:r>
                  <a:rPr lang="en-US" dirty="0" err="1"/>
                  <a:t>GCN</a:t>
                </a:r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0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Pool:</a:t>
                </a:r>
                <a:r>
                  <a:rPr lang="en-US" dirty="0"/>
                  <a:t> Apply an </a:t>
                </a:r>
                <a:r>
                  <a:rPr lang="en-US" i="1" dirty="0" err="1"/>
                  <a:t>MLP</a:t>
                </a:r>
                <a:r>
                  <a:rPr lang="en-US" dirty="0"/>
                  <a:t> to each node (same </a:t>
                </a:r>
                <a:r>
                  <a:rPr lang="en-US" dirty="0" err="1"/>
                  <a:t>MLP</a:t>
                </a:r>
                <a:r>
                  <a:rPr lang="en-US" dirty="0"/>
                  <a:t> on every node) and then apply an element wise vector function,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sup>
                    </m:sSup>
                  </m:oMath>
                </a14:m>
                <a:r>
                  <a:rPr lang="en-US" dirty="0"/>
                  <a:t>, such mean or max to the set of transformed embeddings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𝑀𝐿𝑃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AEADAB-EA2B-A904-AB4C-D1BC0876F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357610" cy="4145687"/>
              </a:xfrm>
              <a:blipFill>
                <a:blip r:embed="rId2"/>
                <a:stretch>
                  <a:fillRect l="-1897" t="-4268" r="-1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69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254C8-A065-A02E-25B7-00DC8468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BF56-674E-2379-05E1-A9E4F9096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GraphSAGE</a:t>
            </a:r>
            <a:r>
              <a:rPr lang="en-US" dirty="0"/>
              <a:t> node message aggregation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C8DD7-DC71-5B1B-5638-FEBC8CB150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357610" cy="479342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Janossy pooling:</a:t>
                </a:r>
                <a:r>
                  <a:rPr lang="en-US" dirty="0"/>
                  <a:t> apply a permutation-sensitive function and average over many permutations</a:t>
                </a:r>
                <a:endParaRPr lang="en-US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dirty="0"/>
                  <a:t> denote a permutation function that maps the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to the sequence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</m:acc>
                          </m:e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dirty="0"/>
                  <a:t> (here,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is the randomly sampled subset of neighbors)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 random sampling of permutation orders,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Aggregate node messages as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𝑀𝐿𝑃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  <m:brk m:alnAt="7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</a:rPr>
                                                <m:t>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∀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EC8DD7-DC71-5B1B-5638-FEBC8CB150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357610" cy="4793428"/>
              </a:xfrm>
              <a:blipFill>
                <a:blip r:embed="rId2"/>
                <a:stretch>
                  <a:fillRect l="-1897" t="-2646" b="-29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55627852-0284-A533-6448-5AFADE3EC283}"/>
              </a:ext>
            </a:extLst>
          </p:cNvPr>
          <p:cNvGrpSpPr/>
          <p:nvPr/>
        </p:nvGrpSpPr>
        <p:grpSpPr>
          <a:xfrm>
            <a:off x="4954041" y="3878660"/>
            <a:ext cx="3860175" cy="1083084"/>
            <a:chOff x="4954041" y="3878660"/>
            <a:chExt cx="3860175" cy="108308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E3039DC-7404-5686-398C-14633ACE3B7A}"/>
                    </a:ext>
                  </a:extLst>
                </p:cNvPr>
                <p:cNvSpPr txBox="1"/>
                <p:nvPr/>
              </p:nvSpPr>
              <p:spPr>
                <a:xfrm>
                  <a:off x="4954041" y="3878660"/>
                  <a:ext cx="386017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is a </a:t>
                  </a:r>
                  <a:r>
                    <a:rPr lang="en-US" sz="2000" b="1" dirty="0">
                      <a:solidFill>
                        <a:schemeClr val="accent2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permutation-sensitive</a:t>
                  </a:r>
                  <a:r>
                    <a:rPr lang="en-US" sz="2000" b="1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20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function, usually an LSTM </a:t>
                  </a: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6E3039DC-7404-5686-398C-14633ACE3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4041" y="3878660"/>
                  <a:ext cx="3860175" cy="707886"/>
                </a:xfrm>
                <a:prstGeom prst="rect">
                  <a:avLst/>
                </a:prstGeom>
                <a:blipFill>
                  <a:blip r:embed="rId3"/>
                  <a:stretch>
                    <a:fillRect t="-5357" b="-160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F8C734E-A784-F7FA-8C8E-C58B6200B820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5823679" y="4586546"/>
              <a:ext cx="1060450" cy="37519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F58FDB-A4CE-799D-2F15-3D0C043E6CE7}"/>
              </a:ext>
            </a:extLst>
          </p:cNvPr>
          <p:cNvGrpSpPr/>
          <p:nvPr/>
        </p:nvGrpSpPr>
        <p:grpSpPr>
          <a:xfrm>
            <a:off x="4517036" y="5277044"/>
            <a:ext cx="3860175" cy="1044687"/>
            <a:chOff x="4517036" y="5277044"/>
            <a:chExt cx="3860175" cy="104468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18381F-3012-D167-EA25-1F6A1137D798}"/>
                </a:ext>
              </a:extLst>
            </p:cNvPr>
            <p:cNvSpPr txBox="1"/>
            <p:nvPr/>
          </p:nvSpPr>
          <p:spPr>
            <a:xfrm>
              <a:off x="4517036" y="5921621"/>
              <a:ext cx="38601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 over multiple permutations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BC6AF3C-5028-0787-19DE-30BB12C61869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H="1" flipV="1">
              <a:off x="5463915" y="5606321"/>
              <a:ext cx="983209" cy="31530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3ED709A-EB2A-049B-8F6E-3EA7CC450F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3904" y="5277044"/>
              <a:ext cx="93219" cy="628904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830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494EC-F765-101B-3E1E-8D4980B0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GraphSAGE</a:t>
            </a:r>
            <a:r>
              <a:rPr lang="en-US" dirty="0"/>
              <a:t> embedding update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0A85E-7AC9-53F9-17B1-A689F9D751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470036" cy="410708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Regardless of node message aggregation, the same update is applied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(Optional)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normalization</a:t>
                </a:r>
                <a:r>
                  <a:rPr lang="en-US" dirty="0"/>
                  <a:t> at every layer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⟵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Puts all embeddings on the same scale (same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norm)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Tends to improve performance (though not always)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80A85E-7AC9-53F9-17B1-A689F9D751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470036" cy="4107086"/>
              </a:xfrm>
              <a:blipFill>
                <a:blip r:embed="rId2"/>
                <a:stretch>
                  <a:fillRect l="-1877" t="-3077" r="-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6730F1D-9266-F1BB-35FF-3F3E11D71260}"/>
              </a:ext>
            </a:extLst>
          </p:cNvPr>
          <p:cNvSpPr txBox="1"/>
          <p:nvPr/>
        </p:nvSpPr>
        <p:spPr>
          <a:xfrm>
            <a:off x="7385938" y="2302515"/>
            <a:ext cx="18554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vector concatenation with node’s previous layer embedding</a:t>
            </a:r>
            <a:endParaRPr lang="en-US" sz="1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7F0A44-D2DD-97D2-66A3-5C7D5CA10958}"/>
              </a:ext>
            </a:extLst>
          </p:cNvPr>
          <p:cNvCxnSpPr>
            <a:cxnSpLocks/>
          </p:cNvCxnSpPr>
          <p:nvPr/>
        </p:nvCxnSpPr>
        <p:spPr>
          <a:xfrm flipH="1" flipV="1">
            <a:off x="6843009" y="2027483"/>
            <a:ext cx="542929" cy="428920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519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A9E2-DB1E-9E46-A8B7-25C6FEF0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E65F59-8423-914A-6B0B-AE2291EAB2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234534" cy="392819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Idea: weight neighbor nodes differently based on some importance function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𝐴𝑔𝑔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indent="342900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𝒗𝒖</m:t>
                        </m:r>
                      </m:sub>
                      <m:sup>
                        <m:d>
                          <m:dPr>
                            <m:ctrlPr>
                              <a:rPr lang="en-US" b="1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is the attention weight</a:t>
                </a:r>
                <a:r>
                  <a:rPr lang="en-US" dirty="0"/>
                  <a:t> placed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</a:t>
                </a:r>
                <a:r>
                  <a:rPr lang="en-US" dirty="0" err="1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GCN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/ </a:t>
                </a:r>
                <a:r>
                  <a:rPr lang="en-US" dirty="0" err="1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GraphSage</a:t>
                </a:r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𝑣𝑢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provides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equal attention</a:t>
                </a:r>
                <a:r>
                  <a:rPr lang="en-US" dirty="0"/>
                  <a:t> to all neighbor nodes for a given node,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i.e., all nodes are equally important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However,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governed by graph structure</a:t>
                </a:r>
                <a:r>
                  <a:rPr lang="en-US" dirty="0"/>
                  <a:t>, specifically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(node degree), i.e. 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𝑑𝑒𝑔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E65F59-8423-914A-6B0B-AE2291EAB2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234534" cy="3928191"/>
              </a:xfrm>
              <a:blipFill>
                <a:blip r:embed="rId2"/>
                <a:stretch>
                  <a:fillRect l="-1737" t="-3226" r="-2109" b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778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2DB4F-D746-771D-890F-0BC9F16C8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034E6-8781-8673-2915-84AC4B20E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0EF1B9-F0F5-9F97-891B-FF95B894B6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234534" cy="304936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Idea: weight neighbor nodes differently based on some importance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𝐴𝑔𝑔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indent="342900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𝒗𝒖</m:t>
                        </m:r>
                      </m:sub>
                      <m:sup>
                        <m:d>
                          <m:dPr>
                            <m:ctrlPr>
                              <a:rPr lang="en-US" b="1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is the attention weight</a:t>
                </a:r>
                <a:r>
                  <a:rPr lang="en-US" dirty="0"/>
                  <a:t> placed 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What if neighbor nodes are not equally important?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Attention,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𝑣𝑢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, should focus on the important parts of the input data and discard the rest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Can we learn a function that selects the important parts of the input?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0EF1B9-F0F5-9F97-891B-FF95B894B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234534" cy="3049361"/>
              </a:xfrm>
              <a:blipFill>
                <a:blip r:embed="rId2"/>
                <a:stretch>
                  <a:fillRect l="-1737" t="-4149" b="-4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202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58FB-B79B-437C-F43B-0A14B67B8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97341847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251AF-4CF9-2C20-69B7-88362836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1531F-71A5-D4C8-6BF0-F6400582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0851FC-527D-9A7A-A677-82B77DEB43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234534" cy="209954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Goal:</a:t>
                </a:r>
                <a:r>
                  <a:rPr lang="en-US" dirty="0"/>
                  <a:t> Learn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attention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𝑣𝑢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that place optimal importance on node neighbors for each graph node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Idea:</a:t>
                </a:r>
                <a:r>
                  <a:rPr lang="en-US" dirty="0"/>
                  <a:t> Compute node embeddings,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, using an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attention strategy: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Nodes should attend over their neighborhoods’ messages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Implicit attention weight specification (i.e., formulate this in a learnable manner)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0851FC-527D-9A7A-A677-82B77DEB43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234534" cy="2099549"/>
              </a:xfrm>
              <a:blipFill>
                <a:blip r:embed="rId2"/>
                <a:stretch>
                  <a:fillRect l="-1737" t="-3012" r="-1985" b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41486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291A8-D4D9-E84D-7267-3D8E54FF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B2AA-053B-4671-B119-B22A6052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 message aggregation +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44A64C-7586-F573-DA70-4D5BF7EE90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234534" cy="382143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Formulate attention in the message passing framework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50838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is the attention </a:t>
                </a:r>
                <a:r>
                  <a:rPr lang="en-US" dirty="0"/>
                  <a:t>on neighbor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when aggregating information at node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52425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Many ways to 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, but in the original paper</a:t>
                </a:r>
              </a:p>
              <a:p>
                <a:pPr marL="952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𝐚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𝐖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|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𝐖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𝐡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44A64C-7586-F573-DA70-4D5BF7EE90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234534" cy="3821431"/>
              </a:xfrm>
              <a:blipFill>
                <a:blip r:embed="rId2"/>
                <a:stretch>
                  <a:fillRect l="-1737" t="-26159" b="-19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4EA9700-EFD2-F85D-C30C-966C23E1A749}"/>
              </a:ext>
            </a:extLst>
          </p:cNvPr>
          <p:cNvGrpSpPr/>
          <p:nvPr/>
        </p:nvGrpSpPr>
        <p:grpSpPr>
          <a:xfrm>
            <a:off x="263860" y="4050085"/>
            <a:ext cx="11664280" cy="2821373"/>
            <a:chOff x="263860" y="4050085"/>
            <a:chExt cx="11664280" cy="28213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0255C1-2B2A-082D-8556-7B6BEBEECB40}"/>
                </a:ext>
              </a:extLst>
            </p:cNvPr>
            <p:cNvGrpSpPr/>
            <p:nvPr/>
          </p:nvGrpSpPr>
          <p:grpSpPr>
            <a:xfrm>
              <a:off x="7261768" y="4361442"/>
              <a:ext cx="4666372" cy="2399122"/>
              <a:chOff x="4758021" y="3090333"/>
              <a:chExt cx="4666372" cy="239912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5FCC5E51-2E4C-BCF5-C98C-F3EF12445384}"/>
                      </a:ext>
                    </a:extLst>
                  </p:cNvPr>
                  <p:cNvSpPr txBox="1"/>
                  <p:nvPr/>
                </p:nvSpPr>
                <p:spPr>
                  <a:xfrm>
                    <a:off x="4758021" y="4075414"/>
                    <a:ext cx="4666372" cy="14140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280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</a:endParaRPr>
                  </a:p>
                  <a:p>
                    <a:pPr algn="ctr"/>
                    <a:r>
                      <a:rPr lang="en-US" sz="2800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is a learnable </a:t>
                    </a:r>
                  </a:p>
                  <a:p>
                    <a:pPr algn="ctr"/>
                    <a:r>
                      <a:rPr lang="en-US" sz="2800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weight matrix</a:t>
                    </a:r>
                  </a:p>
                </p:txBody>
              </p:sp>
            </mc:Choice>
            <mc:Fallback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5FCC5E51-2E4C-BCF5-C98C-F3EF124453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8021" y="4075414"/>
                    <a:ext cx="4666372" cy="141404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06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41173E30-F6E2-31C3-BD8A-9B8A5ECCF44D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H="1" flipV="1">
                <a:off x="5817447" y="3615267"/>
                <a:ext cx="348811" cy="571041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D508A67-D9DC-BEAC-7012-E7683E926983}"/>
                  </a:ext>
                </a:extLst>
              </p:cNvPr>
              <p:cNvSpPr/>
              <p:nvPr/>
            </p:nvSpPr>
            <p:spPr>
              <a:xfrm>
                <a:off x="5479480" y="3090333"/>
                <a:ext cx="675934" cy="524934"/>
              </a:xfrm>
              <a:prstGeom prst="rect">
                <a:avLst/>
              </a:prstGeom>
              <a:solidFill>
                <a:srgbClr val="0045C4">
                  <a:alpha val="2509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3C9AD1E-C18C-8AE0-EB1B-77D4B1C757B4}"/>
                </a:ext>
              </a:extLst>
            </p:cNvPr>
            <p:cNvGrpSpPr/>
            <p:nvPr/>
          </p:nvGrpSpPr>
          <p:grpSpPr>
            <a:xfrm>
              <a:off x="3024212" y="4361442"/>
              <a:ext cx="4666372" cy="2510016"/>
              <a:chOff x="3714619" y="2508631"/>
              <a:chExt cx="4666372" cy="251001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9C4C721-26E9-87E9-55E1-99B566EE6A0D}"/>
                      </a:ext>
                    </a:extLst>
                  </p:cNvPr>
                  <p:cNvSpPr txBox="1"/>
                  <p:nvPr/>
                </p:nvSpPr>
                <p:spPr>
                  <a:xfrm>
                    <a:off x="3714619" y="3604606"/>
                    <a:ext cx="4666372" cy="14140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0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sz="28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800" i="1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800" i="1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800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sz="2800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</a:t>
                    </a:r>
                  </a:p>
                  <a:p>
                    <a:pPr algn="ctr"/>
                    <a:r>
                      <a:rPr lang="en-US" sz="2800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is a learnable </a:t>
                    </a:r>
                  </a:p>
                  <a:p>
                    <a:pPr algn="ctr"/>
                    <a:r>
                      <a:rPr lang="en-US" sz="2800" dirty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attention vector</a:t>
                    </a:r>
                  </a:p>
                </p:txBody>
              </p:sp>
            </mc:Choice>
            <mc:Fallback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9C4C721-26E9-87E9-55E1-99B566EE6A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4619" y="3604606"/>
                    <a:ext cx="4666372" cy="14140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160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63844515-6BE5-BD7A-DD70-26512D16FF98}"/>
                  </a:ext>
                </a:extLst>
              </p:cNvPr>
              <p:cNvCxnSpPr>
                <a:cxnSpLocks/>
                <a:stCxn id="9" idx="0"/>
                <a:endCxn id="11" idx="2"/>
              </p:cNvCxnSpPr>
              <p:nvPr/>
            </p:nvCxnSpPr>
            <p:spPr>
              <a:xfrm flipV="1">
                <a:off x="6047805" y="3033565"/>
                <a:ext cx="738602" cy="571041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083A793-253E-2FEA-6555-D044430E802D}"/>
                  </a:ext>
                </a:extLst>
              </p:cNvPr>
              <p:cNvSpPr/>
              <p:nvPr/>
            </p:nvSpPr>
            <p:spPr>
              <a:xfrm>
                <a:off x="6448440" y="2508631"/>
                <a:ext cx="675934" cy="524934"/>
              </a:xfrm>
              <a:prstGeom prst="rect">
                <a:avLst/>
              </a:prstGeom>
              <a:solidFill>
                <a:srgbClr val="0045C4">
                  <a:alpha val="2509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A21098-BAFB-71D6-CC5A-CA8E4987CF2C}"/>
                </a:ext>
              </a:extLst>
            </p:cNvPr>
            <p:cNvGrpSpPr/>
            <p:nvPr/>
          </p:nvGrpSpPr>
          <p:grpSpPr>
            <a:xfrm>
              <a:off x="263860" y="4050085"/>
              <a:ext cx="4666372" cy="1619195"/>
              <a:chOff x="3714619" y="2508631"/>
              <a:chExt cx="4666372" cy="161919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D25E2B-89B3-3F88-FEB4-E79627B9AD7A}"/>
                  </a:ext>
                </a:extLst>
              </p:cNvPr>
              <p:cNvSpPr txBox="1"/>
              <p:nvPr/>
            </p:nvSpPr>
            <p:spPr>
              <a:xfrm>
                <a:off x="3714619" y="3604606"/>
                <a:ext cx="46663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scalar attention 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7FC40CDC-D49C-85E8-8AEE-2BDE4B24A433}"/>
                  </a:ext>
                </a:extLst>
              </p:cNvPr>
              <p:cNvCxnSpPr>
                <a:cxnSpLocks/>
                <a:stCxn id="14" idx="0"/>
                <a:endCxn id="16" idx="2"/>
              </p:cNvCxnSpPr>
              <p:nvPr/>
            </p:nvCxnSpPr>
            <p:spPr>
              <a:xfrm flipV="1">
                <a:off x="6047805" y="3033565"/>
                <a:ext cx="738602" cy="571041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0E060E-4DBA-C5EA-9F9E-F9E629469D55}"/>
                  </a:ext>
                </a:extLst>
              </p:cNvPr>
              <p:cNvSpPr/>
              <p:nvPr/>
            </p:nvSpPr>
            <p:spPr>
              <a:xfrm>
                <a:off x="6448440" y="2508631"/>
                <a:ext cx="675934" cy="524934"/>
              </a:xfrm>
              <a:prstGeom prst="rect">
                <a:avLst/>
              </a:prstGeom>
              <a:solidFill>
                <a:srgbClr val="0045C4">
                  <a:alpha val="2509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8583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9886E-066A-2224-4D46-8FBBC4993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9399-C492-8296-0395-3406FE674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 message aggregation +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63E09-47BC-4D02-08DF-B556297BC2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234534" cy="132869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Formulate attention in the message passing framework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963E09-47BC-4D02-08DF-B556297BC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234534" cy="1328697"/>
              </a:xfrm>
              <a:blipFill>
                <a:blip r:embed="rId3"/>
                <a:stretch>
                  <a:fillRect l="-1737" t="-74528" b="-130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73C4BC8E-8D36-0FE7-51B4-981223183CE6}"/>
              </a:ext>
            </a:extLst>
          </p:cNvPr>
          <p:cNvGrpSpPr/>
          <p:nvPr/>
        </p:nvGrpSpPr>
        <p:grpSpPr>
          <a:xfrm>
            <a:off x="2513525" y="2862896"/>
            <a:ext cx="7080471" cy="2679765"/>
            <a:chOff x="2513525" y="2862896"/>
            <a:chExt cx="7080471" cy="267976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81F3251-317C-3BB9-B8DF-C38C59B7AD44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2975125" y="3605395"/>
              <a:ext cx="617735" cy="295977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8385054-8AEF-EBC8-F08A-9463E6E5E0BA}"/>
                </a:ext>
              </a:extLst>
            </p:cNvPr>
            <p:cNvGrpSpPr/>
            <p:nvPr/>
          </p:nvGrpSpPr>
          <p:grpSpPr>
            <a:xfrm>
              <a:off x="3592860" y="3739274"/>
              <a:ext cx="321275" cy="324196"/>
              <a:chOff x="2760446" y="3184667"/>
              <a:chExt cx="321275" cy="32419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F6F437D-A3C8-DF91-5692-3CF08D4853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0446" y="3184667"/>
                <a:ext cx="321275" cy="3241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70CCBE5-C073-236C-29F7-0F4577E43D91}"/>
                      </a:ext>
                    </a:extLst>
                  </p:cNvPr>
                  <p:cNvSpPr txBox="1"/>
                  <p:nvPr/>
                </p:nvSpPr>
                <p:spPr>
                  <a:xfrm>
                    <a:off x="2814229" y="3184667"/>
                    <a:ext cx="18947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70CCBE5-C073-236C-29F7-0F4577E43D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4229" y="3184667"/>
                    <a:ext cx="189475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0000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2575417-BECE-BF24-9D1A-E0CD4D606845}"/>
                </a:ext>
              </a:extLst>
            </p:cNvPr>
            <p:cNvGrpSpPr/>
            <p:nvPr/>
          </p:nvGrpSpPr>
          <p:grpSpPr>
            <a:xfrm>
              <a:off x="2647176" y="3466895"/>
              <a:ext cx="327949" cy="331461"/>
              <a:chOff x="1839692" y="3177402"/>
              <a:chExt cx="327949" cy="33146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AF0DAD5-841C-92F5-2E55-78FB950D08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9692" y="3184667"/>
                <a:ext cx="321275" cy="32419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8B0A973-0EE5-6560-92F2-5DF722375EEB}"/>
                      </a:ext>
                    </a:extLst>
                  </p:cNvPr>
                  <p:cNvSpPr txBox="1"/>
                  <p:nvPr/>
                </p:nvSpPr>
                <p:spPr>
                  <a:xfrm>
                    <a:off x="1874869" y="3177402"/>
                    <a:ext cx="292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8B0A973-0EE5-6560-92F2-5DF722375E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4869" y="3177402"/>
                    <a:ext cx="292772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2500" r="-4167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BB26895-FF47-5274-01F4-A31216779D43}"/>
                </a:ext>
              </a:extLst>
            </p:cNvPr>
            <p:cNvGrpSpPr/>
            <p:nvPr/>
          </p:nvGrpSpPr>
          <p:grpSpPr>
            <a:xfrm>
              <a:off x="2662971" y="4231762"/>
              <a:ext cx="331535" cy="324196"/>
              <a:chOff x="3681200" y="3184667"/>
              <a:chExt cx="331535" cy="324196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9685415-81FA-6FA0-8544-3F18800C78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81200" y="3184667"/>
                <a:ext cx="321275" cy="324196"/>
              </a:xfrm>
              <a:prstGeom prst="ellipse">
                <a:avLst/>
              </a:prstGeom>
              <a:solidFill>
                <a:schemeClr val="accent4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4E277CC-091F-D158-DA61-81754EEB41F0}"/>
                      </a:ext>
                    </a:extLst>
                  </p:cNvPr>
                  <p:cNvSpPr txBox="1"/>
                  <p:nvPr/>
                </p:nvSpPr>
                <p:spPr>
                  <a:xfrm>
                    <a:off x="3714640" y="3185781"/>
                    <a:ext cx="2980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4E277CC-091F-D158-DA61-81754EEB41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4640" y="3185781"/>
                    <a:ext cx="29809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500" r="-4167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4131869-51F4-3159-A15C-02A85548D8B0}"/>
                </a:ext>
              </a:extLst>
            </p:cNvPr>
            <p:cNvCxnSpPr>
              <a:cxnSpLocks/>
              <a:stCxn id="33" idx="3"/>
              <a:endCxn id="18" idx="2"/>
            </p:cNvCxnSpPr>
            <p:nvPr/>
          </p:nvCxnSpPr>
          <p:spPr>
            <a:xfrm flipV="1">
              <a:off x="2994506" y="3901372"/>
              <a:ext cx="598354" cy="470004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FFA8338-83EF-0919-2AEC-E32762EEF15C}"/>
                </a:ext>
              </a:extLst>
            </p:cNvPr>
            <p:cNvGrpSpPr/>
            <p:nvPr/>
          </p:nvGrpSpPr>
          <p:grpSpPr>
            <a:xfrm>
              <a:off x="2624667" y="3032108"/>
              <a:ext cx="626471" cy="388704"/>
              <a:chOff x="1772301" y="3594276"/>
              <a:chExt cx="626471" cy="38870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E880AC0-298D-E74E-5668-1133B0F98F73}"/>
                  </a:ext>
                </a:extLst>
              </p:cNvPr>
              <p:cNvGrpSpPr/>
              <p:nvPr/>
            </p:nvGrpSpPr>
            <p:grpSpPr>
              <a:xfrm rot="10800000">
                <a:off x="1772301" y="3594276"/>
                <a:ext cx="90490" cy="379536"/>
                <a:chOff x="1604367" y="3759461"/>
                <a:chExt cx="90490" cy="379536"/>
              </a:xfrm>
            </p:grpSpPr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A08F7D0C-A04A-D5BF-6443-D2798A16B1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4047557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E513B2DE-4FCF-151D-57F2-B3E870A367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853376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3D297903-39C3-F79C-94D4-EE5051BF22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75946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447A3F6B-908F-2BF8-EA97-0BEC61C035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94729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D669E6D-D594-9910-B28A-2B291B93CCD2}"/>
                      </a:ext>
                    </a:extLst>
                  </p:cNvPr>
                  <p:cNvSpPr txBox="1"/>
                  <p:nvPr/>
                </p:nvSpPr>
                <p:spPr>
                  <a:xfrm>
                    <a:off x="1798923" y="3603517"/>
                    <a:ext cx="599849" cy="3794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5D669E6D-D594-9910-B28A-2B291B93CC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8923" y="3603517"/>
                    <a:ext cx="599849" cy="3794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189B801-11ED-1AC4-37BD-6EC940193940}"/>
                </a:ext>
              </a:extLst>
            </p:cNvPr>
            <p:cNvGrpSpPr/>
            <p:nvPr/>
          </p:nvGrpSpPr>
          <p:grpSpPr>
            <a:xfrm>
              <a:off x="3592860" y="3290419"/>
              <a:ext cx="599863" cy="387927"/>
              <a:chOff x="2658844" y="3587823"/>
              <a:chExt cx="599863" cy="38792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5BF3F666-AC20-FC2E-C232-1683A0CF6F22}"/>
                  </a:ext>
                </a:extLst>
              </p:cNvPr>
              <p:cNvGrpSpPr/>
              <p:nvPr/>
            </p:nvGrpSpPr>
            <p:grpSpPr>
              <a:xfrm rot="10800000">
                <a:off x="2658844" y="3596214"/>
                <a:ext cx="90490" cy="379536"/>
                <a:chOff x="2100792" y="3600217"/>
                <a:chExt cx="90490" cy="379536"/>
              </a:xfrm>
            </p:grpSpPr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BC2653FE-80A0-DF84-AB31-A9C96F45F2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888313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10429F04-D909-6A48-5339-4E224DCE151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694132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969174CF-CD99-04FF-B596-DC29961A5A6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600217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883FD3DF-7966-8658-0A5B-D292EDD0C7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792596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A0B3A26E-B855-BF29-EE9C-558B525F6D01}"/>
                      </a:ext>
                    </a:extLst>
                  </p:cNvPr>
                  <p:cNvSpPr txBox="1"/>
                  <p:nvPr/>
                </p:nvSpPr>
                <p:spPr>
                  <a:xfrm>
                    <a:off x="2658858" y="3587823"/>
                    <a:ext cx="599849" cy="353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A0B3A26E-B855-BF29-EE9C-558B525F6D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8858" y="3587823"/>
                    <a:ext cx="599849" cy="3538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D3D3836-9031-B369-EBF8-6DFAFE6DBEB7}"/>
                </a:ext>
              </a:extLst>
            </p:cNvPr>
            <p:cNvGrpSpPr/>
            <p:nvPr/>
          </p:nvGrpSpPr>
          <p:grpSpPr>
            <a:xfrm>
              <a:off x="2513525" y="4628450"/>
              <a:ext cx="770467" cy="388055"/>
              <a:chOff x="3564465" y="3956759"/>
              <a:chExt cx="770467" cy="38805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A82BC4AE-BE32-F849-47E6-D9443283FD61}"/>
                  </a:ext>
                </a:extLst>
              </p:cNvPr>
              <p:cNvGrpSpPr/>
              <p:nvPr/>
            </p:nvGrpSpPr>
            <p:grpSpPr>
              <a:xfrm rot="10800000">
                <a:off x="3635955" y="3956759"/>
                <a:ext cx="90490" cy="379536"/>
                <a:chOff x="2712609" y="3763332"/>
                <a:chExt cx="90490" cy="379536"/>
              </a:xfrm>
            </p:grpSpPr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C7363E47-6957-E53F-959E-CEAC1D4D95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4051428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A266DD60-0A00-EC07-B329-A6591B54EA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857247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0600D801-60CC-8F70-CA14-E1EABE62D7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76333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331A53D6-9705-8CB2-5DB7-6ED9715790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95116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A6BAB7B-A0C4-544A-1ED5-7302E7C4D074}"/>
                      </a:ext>
                    </a:extLst>
                  </p:cNvPr>
                  <p:cNvSpPr txBox="1"/>
                  <p:nvPr/>
                </p:nvSpPr>
                <p:spPr>
                  <a:xfrm>
                    <a:off x="3564465" y="3956759"/>
                    <a:ext cx="770467" cy="388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A6BAB7B-A0C4-544A-1ED5-7302E7C4D0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4465" y="3956759"/>
                    <a:ext cx="770467" cy="38805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B78ECCC-6776-875F-AB3D-2462B8439342}"/>
                </a:ext>
              </a:extLst>
            </p:cNvPr>
            <p:cNvSpPr txBox="1"/>
            <p:nvPr/>
          </p:nvSpPr>
          <p:spPr>
            <a:xfrm>
              <a:off x="3785487" y="3708496"/>
              <a:ext cx="1492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node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077FDE1-C16D-3612-AD73-8FEE06134A9C}"/>
                </a:ext>
              </a:extLst>
            </p:cNvPr>
            <p:cNvGrpSpPr/>
            <p:nvPr/>
          </p:nvGrpSpPr>
          <p:grpSpPr>
            <a:xfrm>
              <a:off x="7025640" y="3463822"/>
              <a:ext cx="795804" cy="385372"/>
              <a:chOff x="4436533" y="2929426"/>
              <a:chExt cx="795804" cy="385372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FE5FAE93-2127-A6F5-612E-24594444494A}"/>
                  </a:ext>
                </a:extLst>
              </p:cNvPr>
              <p:cNvGrpSpPr/>
              <p:nvPr/>
            </p:nvGrpSpPr>
            <p:grpSpPr>
              <a:xfrm rot="10800000">
                <a:off x="4436533" y="2929426"/>
                <a:ext cx="90490" cy="379536"/>
                <a:chOff x="1604367" y="3759461"/>
                <a:chExt cx="90490" cy="379536"/>
              </a:xfrm>
            </p:grpSpPr>
            <p:sp>
              <p:nvSpPr>
                <p:cNvPr id="65" name="Rounded Rectangle 64">
                  <a:extLst>
                    <a:ext uri="{FF2B5EF4-FFF2-40B4-BE49-F238E27FC236}">
                      <a16:creationId xmlns:a16="http://schemas.microsoft.com/office/drawing/2014/main" id="{67D84893-C1E5-0A4A-2301-6426772A18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4047557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ounded Rectangle 65">
                  <a:extLst>
                    <a:ext uri="{FF2B5EF4-FFF2-40B4-BE49-F238E27FC236}">
                      <a16:creationId xmlns:a16="http://schemas.microsoft.com/office/drawing/2014/main" id="{FD34FA5D-57A0-F676-0F97-2570D95193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853376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id="{491310B2-5DFF-4998-BE72-3BF4A196EF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75946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0DB16B88-2B6D-9B8B-8900-460B900C8D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94729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B04B9399-7A24-3634-2977-69BD838D6F24}"/>
                      </a:ext>
                    </a:extLst>
                  </p:cNvPr>
                  <p:cNvSpPr txBox="1"/>
                  <p:nvPr/>
                </p:nvSpPr>
                <p:spPr>
                  <a:xfrm>
                    <a:off x="4632488" y="2929500"/>
                    <a:ext cx="599849" cy="3852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B04B9399-7A24-3634-2977-69BD838D6F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2488" y="2929500"/>
                    <a:ext cx="599849" cy="38529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8750" r="-16667" b="-64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BF1E1D7-57C4-BA7A-7042-D31C58B60160}"/>
                </a:ext>
              </a:extLst>
            </p:cNvPr>
            <p:cNvGrpSpPr/>
            <p:nvPr/>
          </p:nvGrpSpPr>
          <p:grpSpPr>
            <a:xfrm>
              <a:off x="7016072" y="3983321"/>
              <a:ext cx="860957" cy="388055"/>
              <a:chOff x="4426965" y="3448925"/>
              <a:chExt cx="860957" cy="388055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F5ECC345-0B5B-22B9-4D62-72F33F0F16C1}"/>
                  </a:ext>
                </a:extLst>
              </p:cNvPr>
              <p:cNvGrpSpPr/>
              <p:nvPr/>
            </p:nvGrpSpPr>
            <p:grpSpPr>
              <a:xfrm rot="10800000">
                <a:off x="4426965" y="3448925"/>
                <a:ext cx="90490" cy="379536"/>
                <a:chOff x="2712609" y="3763332"/>
                <a:chExt cx="90490" cy="379536"/>
              </a:xfrm>
            </p:grpSpPr>
            <p:sp>
              <p:nvSpPr>
                <p:cNvPr id="72" name="Rounded Rectangle 71">
                  <a:extLst>
                    <a:ext uri="{FF2B5EF4-FFF2-40B4-BE49-F238E27FC236}">
                      <a16:creationId xmlns:a16="http://schemas.microsoft.com/office/drawing/2014/main" id="{3CF749CE-449C-F497-3896-3767F7D895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4051428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EA8E6A0F-14CD-1B83-5B23-35535DA7876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857247"/>
                  <a:ext cx="90490" cy="91440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57ED82C1-B117-64BA-7B70-13A0F66121F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76333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A6D46B1A-B569-B3CE-FC9A-61B21DCB55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95116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237E6B49-B83F-730E-1D5E-1136B5A6BC39}"/>
                      </a:ext>
                    </a:extLst>
                  </p:cNvPr>
                  <p:cNvSpPr txBox="1"/>
                  <p:nvPr/>
                </p:nvSpPr>
                <p:spPr>
                  <a:xfrm>
                    <a:off x="4517455" y="3448925"/>
                    <a:ext cx="770467" cy="388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237E6B49-B83F-730E-1D5E-1136B5A6BC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7455" y="3448925"/>
                    <a:ext cx="770467" cy="38805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9677"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E6D64C0-F767-844E-A1B1-0EECC799B544}"/>
                </a:ext>
              </a:extLst>
            </p:cNvPr>
            <p:cNvGrpSpPr/>
            <p:nvPr/>
          </p:nvGrpSpPr>
          <p:grpSpPr>
            <a:xfrm>
              <a:off x="8502500" y="3698215"/>
              <a:ext cx="795804" cy="393067"/>
              <a:chOff x="4436533" y="2929426"/>
              <a:chExt cx="795804" cy="393067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8E4764AB-BF00-40CE-F5EB-575515258484}"/>
                  </a:ext>
                </a:extLst>
              </p:cNvPr>
              <p:cNvGrpSpPr/>
              <p:nvPr/>
            </p:nvGrpSpPr>
            <p:grpSpPr>
              <a:xfrm rot="10800000">
                <a:off x="4436533" y="2929426"/>
                <a:ext cx="90490" cy="379536"/>
                <a:chOff x="1604367" y="3759461"/>
                <a:chExt cx="90490" cy="379536"/>
              </a:xfrm>
            </p:grpSpPr>
            <p:sp>
              <p:nvSpPr>
                <p:cNvPr id="81" name="Rounded Rectangle 80">
                  <a:extLst>
                    <a:ext uri="{FF2B5EF4-FFF2-40B4-BE49-F238E27FC236}">
                      <a16:creationId xmlns:a16="http://schemas.microsoft.com/office/drawing/2014/main" id="{F3D662E1-6860-0EF5-3A48-31D7E636D51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4047557"/>
                  <a:ext cx="90490" cy="91440"/>
                </a:xfrm>
                <a:prstGeom prst="roundRect">
                  <a:avLst/>
                </a:prstGeom>
                <a:solidFill>
                  <a:schemeClr val="accent6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ounded Rectangle 81">
                  <a:extLst>
                    <a:ext uri="{FF2B5EF4-FFF2-40B4-BE49-F238E27FC236}">
                      <a16:creationId xmlns:a16="http://schemas.microsoft.com/office/drawing/2014/main" id="{4F17A7C2-63F4-EB02-93A2-D670C09C1F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853376"/>
                  <a:ext cx="90490" cy="91440"/>
                </a:xfrm>
                <a:prstGeom prst="roundRect">
                  <a:avLst/>
                </a:prstGeom>
                <a:solidFill>
                  <a:schemeClr val="accent6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ounded Rectangle 82">
                  <a:extLst>
                    <a:ext uri="{FF2B5EF4-FFF2-40B4-BE49-F238E27FC236}">
                      <a16:creationId xmlns:a16="http://schemas.microsoft.com/office/drawing/2014/main" id="{3DCAFDF3-C4D6-E0A3-8F27-1CCC900295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759461"/>
                  <a:ext cx="90490" cy="91440"/>
                </a:xfrm>
                <a:prstGeom prst="roundRect">
                  <a:avLst/>
                </a:prstGeom>
                <a:solidFill>
                  <a:schemeClr val="accent6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ounded Rectangle 83">
                  <a:extLst>
                    <a:ext uri="{FF2B5EF4-FFF2-40B4-BE49-F238E27FC236}">
                      <a16:creationId xmlns:a16="http://schemas.microsoft.com/office/drawing/2014/main" id="{BA9A4F41-AE55-8692-DDFD-861893DC09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947291"/>
                  <a:ext cx="90490" cy="91440"/>
                </a:xfrm>
                <a:prstGeom prst="roundRect">
                  <a:avLst/>
                </a:prstGeom>
                <a:solidFill>
                  <a:schemeClr val="accent6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6ED7F8E4-7AC5-53D0-4D12-9F89376CF0F8}"/>
                      </a:ext>
                    </a:extLst>
                  </p:cNvPr>
                  <p:cNvSpPr txBox="1"/>
                  <p:nvPr/>
                </p:nvSpPr>
                <p:spPr>
                  <a:xfrm>
                    <a:off x="4632488" y="2929500"/>
                    <a:ext cx="599849" cy="3929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6ED7F8E4-7AC5-53D0-4D12-9F89376CF0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2488" y="2929500"/>
                    <a:ext cx="599849" cy="39299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04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303DEF30-6998-8336-73C0-131DCD8F1A42}"/>
                </a:ext>
              </a:extLst>
            </p:cNvPr>
            <p:cNvSpPr/>
            <p:nvPr/>
          </p:nvSpPr>
          <p:spPr>
            <a:xfrm>
              <a:off x="5418667" y="3789655"/>
              <a:ext cx="965200" cy="1936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A9A4ADA-21B9-DBB7-AAFB-B9E9816094A4}"/>
                </a:ext>
              </a:extLst>
            </p:cNvPr>
            <p:cNvSpPr txBox="1"/>
            <p:nvPr/>
          </p:nvSpPr>
          <p:spPr>
            <a:xfrm>
              <a:off x="5100663" y="2970710"/>
              <a:ext cx="14927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</a:t>
              </a:r>
            </a:p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Aggregation w/ Attention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66E5433-8D45-81AF-B2E7-BB48A7F3609A}"/>
                </a:ext>
              </a:extLst>
            </p:cNvPr>
            <p:cNvSpPr txBox="1"/>
            <p:nvPr/>
          </p:nvSpPr>
          <p:spPr>
            <a:xfrm>
              <a:off x="6745412" y="2862896"/>
              <a:ext cx="1492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weighting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A59B681-6134-E817-2D95-A702DD387C87}"/>
                </a:ext>
              </a:extLst>
            </p:cNvPr>
            <p:cNvSpPr txBox="1"/>
            <p:nvPr/>
          </p:nvSpPr>
          <p:spPr>
            <a:xfrm>
              <a:off x="8101231" y="3108867"/>
              <a:ext cx="1492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summation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AEAA8D05-7671-1425-9352-D50145C045FC}"/>
                    </a:ext>
                  </a:extLst>
                </p:cNvPr>
                <p:cNvSpPr txBox="1"/>
                <p:nvPr/>
              </p:nvSpPr>
              <p:spPr>
                <a:xfrm>
                  <a:off x="6858000" y="4957886"/>
                  <a:ext cx="234526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unique attention weight for each edge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</m:e>
                      </m:d>
                    </m:oMath>
                  </a14:m>
                  <a:endPara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AEAA8D05-7671-1425-9352-D50145C045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000" y="4957886"/>
                  <a:ext cx="2345267" cy="584775"/>
                </a:xfrm>
                <a:prstGeom prst="rect">
                  <a:avLst/>
                </a:prstGeom>
                <a:blipFill>
                  <a:blip r:embed="rId13"/>
                  <a:stretch>
                    <a:fillRect t="-4255" r="-2162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89F0134-42DD-2CFB-5125-10CDC4199CB9}"/>
                </a:ext>
              </a:extLst>
            </p:cNvPr>
            <p:cNvCxnSpPr>
              <a:cxnSpLocks/>
              <a:stCxn id="89" idx="0"/>
              <a:endCxn id="71" idx="2"/>
            </p:cNvCxnSpPr>
            <p:nvPr/>
          </p:nvCxnSpPr>
          <p:spPr>
            <a:xfrm flipH="1" flipV="1">
              <a:off x="7491796" y="4371376"/>
              <a:ext cx="538838" cy="58651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698006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B1BA4-7BAC-1ED4-891F-BD2150EB5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8A4ADD2-84C0-D24A-F13A-1D5D90795D5B}"/>
              </a:ext>
            </a:extLst>
          </p:cNvPr>
          <p:cNvGrpSpPr/>
          <p:nvPr/>
        </p:nvGrpSpPr>
        <p:grpSpPr>
          <a:xfrm>
            <a:off x="5014451" y="3834581"/>
            <a:ext cx="6473896" cy="1773923"/>
            <a:chOff x="5014451" y="3834581"/>
            <a:chExt cx="6473896" cy="177392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830125D-F5E2-E807-44B9-EBDA22C3C36D}"/>
                </a:ext>
              </a:extLst>
            </p:cNvPr>
            <p:cNvSpPr/>
            <p:nvPr/>
          </p:nvSpPr>
          <p:spPr>
            <a:xfrm>
              <a:off x="5014451" y="3834581"/>
              <a:ext cx="2408903" cy="422788"/>
            </a:xfrm>
            <a:prstGeom prst="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D899D9-C7ED-451E-DE1B-3229CB648E80}"/>
                </a:ext>
              </a:extLst>
            </p:cNvPr>
            <p:cNvSpPr txBox="1"/>
            <p:nvPr/>
          </p:nvSpPr>
          <p:spPr>
            <a:xfrm>
              <a:off x="6821975" y="4962173"/>
              <a:ext cx="46663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This formulation assumes the attention weights have already been computed.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7B7CBA2-842A-E34C-E3BB-DA9DE81F724F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 flipV="1">
              <a:off x="7423354" y="4045975"/>
              <a:ext cx="1780969" cy="91619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E8FAC4E-649A-E654-869A-6B68E5F7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Graph attention message aggregation in matrix 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A1D8C-8520-7B89-52F6-7CFD83DAD1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234534" cy="349326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How many attention weights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, do we compute at a given layer?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the number of edges in the graph. Why?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put these in a matrix,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, where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∈ℇ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Now, we can write the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message aggregation in matrix </a:t>
                </a:r>
                <a:r>
                  <a:rPr lang="en-US" dirty="0"/>
                  <a:t>form as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50838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so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1A1D8C-8520-7B89-52F6-7CFD83DAD1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234534" cy="3493264"/>
              </a:xfrm>
              <a:blipFill>
                <a:blip r:embed="rId2"/>
                <a:stretch>
                  <a:fillRect l="-1737" t="-26087" b="-5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7019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D8B60-9945-A6FE-768E-03CB914EB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D60D8-8294-035A-9BB0-771489D2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with convolution update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F3819-DD94-1B57-9758-A6AECB7E06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234534" cy="3248453"/>
              </a:xfrm>
            </p:spPr>
            <p:txBody>
              <a:bodyPr/>
              <a:lstStyle/>
              <a:p>
                <a:pPr marL="350838" indent="-350838">
                  <a:buFont typeface="Arial" panose="020B0604020202020204" pitchFamily="34" charset="0"/>
                  <a:buChar char="•"/>
                </a:pPr>
                <a:r>
                  <a:rPr lang="en-US" dirty="0"/>
                  <a:t>Assuming we have the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message aggregation in matrix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292100" indent="107950"/>
                <a:r>
                  <a:rPr lang="en-US" dirty="0"/>
                  <a:t>we update the node embeddings via 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any differentiable update function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𝑈𝑝𝑑𝑎𝑡𝑒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typical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update</a:t>
                </a:r>
                <a:r>
                  <a:rPr lang="en-US" dirty="0"/>
                  <a:t> function applies the same approach as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graph convolution networks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F3819-DD94-1B57-9758-A6AECB7E06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234534" cy="3248453"/>
              </a:xfrm>
              <a:blipFill>
                <a:blip r:embed="rId2"/>
                <a:stretch>
                  <a:fillRect l="-1737" t="-3891" r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B0B1C65-437C-CC06-B397-3AB67238D8F1}"/>
              </a:ext>
            </a:extLst>
          </p:cNvPr>
          <p:cNvGrpSpPr/>
          <p:nvPr/>
        </p:nvGrpSpPr>
        <p:grpSpPr>
          <a:xfrm>
            <a:off x="4404852" y="3557534"/>
            <a:ext cx="5537172" cy="1968235"/>
            <a:chOff x="4404852" y="3557534"/>
            <a:chExt cx="5537172" cy="196823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85F3538-6F92-3D03-D790-1029F894714A}"/>
                    </a:ext>
                  </a:extLst>
                </p:cNvPr>
                <p:cNvSpPr txBox="1"/>
                <p:nvPr/>
              </p:nvSpPr>
              <p:spPr>
                <a:xfrm>
                  <a:off x="4404852" y="4542615"/>
                  <a:ext cx="5537172" cy="9831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</a:rPr>
                    <a:t>This is the same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a14:m>
                  <a:r>
                    <a:rPr lang="en-US" sz="28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used in the attention weight computations</a:t>
                  </a: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85F3538-6F92-3D03-D790-1029F8947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4852" y="4542615"/>
                  <a:ext cx="5537172" cy="983154"/>
                </a:xfrm>
                <a:prstGeom prst="rect">
                  <a:avLst/>
                </a:prstGeom>
                <a:blipFill>
                  <a:blip r:embed="rId3"/>
                  <a:stretch>
                    <a:fillRect l="-229" t="-3846" r="-2064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817A4AD-9C01-7AAF-8E2B-03C8684A4A51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H="1" flipV="1">
              <a:off x="6405433" y="4082468"/>
              <a:ext cx="278456" cy="57104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90C858-C924-933B-9FB5-B5395C8619A9}"/>
                </a:ext>
              </a:extLst>
            </p:cNvPr>
            <p:cNvSpPr/>
            <p:nvPr/>
          </p:nvSpPr>
          <p:spPr>
            <a:xfrm>
              <a:off x="5997111" y="3557534"/>
              <a:ext cx="816644" cy="524934"/>
            </a:xfrm>
            <a:prstGeom prst="rect">
              <a:avLst/>
            </a:prstGeom>
            <a:solidFill>
              <a:srgbClr val="0045C4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74040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BA1D1-7703-EAE1-6723-A8B398B34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EF5D2-BB24-114C-A0CF-4523AC1A1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with convolution update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F32BB-DF85-4A8E-E675-989BA66C1E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234534" cy="186448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Formulate attention in the message passing framework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F32BB-DF85-4A8E-E675-989BA66C1E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234534" cy="1864485"/>
              </a:xfrm>
              <a:blipFill>
                <a:blip r:embed="rId3"/>
                <a:stretch>
                  <a:fillRect l="-1737" t="-53378" b="-6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2555098-5F24-4032-EFEE-5EC6263DB6E2}"/>
              </a:ext>
            </a:extLst>
          </p:cNvPr>
          <p:cNvGrpSpPr/>
          <p:nvPr/>
        </p:nvGrpSpPr>
        <p:grpSpPr>
          <a:xfrm>
            <a:off x="925258" y="3328416"/>
            <a:ext cx="10951083" cy="2679765"/>
            <a:chOff x="896392" y="3538155"/>
            <a:chExt cx="10951083" cy="267976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8D4306E-A556-A10A-9FFA-9F33024E1DAA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357992" y="4280654"/>
              <a:ext cx="617735" cy="295977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AD5DD52-C211-407C-629F-EEA394144EB6}"/>
                </a:ext>
              </a:extLst>
            </p:cNvPr>
            <p:cNvGrpSpPr/>
            <p:nvPr/>
          </p:nvGrpSpPr>
          <p:grpSpPr>
            <a:xfrm>
              <a:off x="1975727" y="4414533"/>
              <a:ext cx="321275" cy="324196"/>
              <a:chOff x="2760446" y="3184667"/>
              <a:chExt cx="321275" cy="32419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EF17EF4-BA51-7EB6-E5FE-B92B93100B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0446" y="3184667"/>
                <a:ext cx="321275" cy="3241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A8BF962-A032-5819-0AD8-AAB1D23B2A07}"/>
                      </a:ext>
                    </a:extLst>
                  </p:cNvPr>
                  <p:cNvSpPr txBox="1"/>
                  <p:nvPr/>
                </p:nvSpPr>
                <p:spPr>
                  <a:xfrm>
                    <a:off x="2814229" y="3184667"/>
                    <a:ext cx="18947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A8BF962-A032-5819-0AD8-AAB1D23B2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4229" y="3184667"/>
                    <a:ext cx="189475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8750" r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AB32CDE-D3C0-72AA-2DD2-C379D4DF7E75}"/>
                </a:ext>
              </a:extLst>
            </p:cNvPr>
            <p:cNvGrpSpPr/>
            <p:nvPr/>
          </p:nvGrpSpPr>
          <p:grpSpPr>
            <a:xfrm>
              <a:off x="1030043" y="4142154"/>
              <a:ext cx="327949" cy="331461"/>
              <a:chOff x="1839692" y="3177402"/>
              <a:chExt cx="327949" cy="33146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A46ABD1-2571-1F05-F746-3DE5332635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9692" y="3184667"/>
                <a:ext cx="321275" cy="32419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10F9222-5B47-D84A-269C-14C30587183C}"/>
                      </a:ext>
                    </a:extLst>
                  </p:cNvPr>
                  <p:cNvSpPr txBox="1"/>
                  <p:nvPr/>
                </p:nvSpPr>
                <p:spPr>
                  <a:xfrm>
                    <a:off x="1874869" y="3177402"/>
                    <a:ext cx="292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10F9222-5B47-D84A-269C-14C3058718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4869" y="3177402"/>
                    <a:ext cx="292772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000" r="-4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BAE07F0-8ED3-59B2-CD1D-D03EE10C011E}"/>
                </a:ext>
              </a:extLst>
            </p:cNvPr>
            <p:cNvGrpSpPr/>
            <p:nvPr/>
          </p:nvGrpSpPr>
          <p:grpSpPr>
            <a:xfrm>
              <a:off x="1045838" y="4907021"/>
              <a:ext cx="331535" cy="324196"/>
              <a:chOff x="3681200" y="3184667"/>
              <a:chExt cx="331535" cy="324196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B0B767D-E464-7FA5-1769-D0A979E283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81200" y="3184667"/>
                <a:ext cx="321275" cy="324196"/>
              </a:xfrm>
              <a:prstGeom prst="ellipse">
                <a:avLst/>
              </a:prstGeom>
              <a:solidFill>
                <a:schemeClr val="accent4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9A7C803-1094-980B-C5F1-B4B77973651B}"/>
                      </a:ext>
                    </a:extLst>
                  </p:cNvPr>
                  <p:cNvSpPr txBox="1"/>
                  <p:nvPr/>
                </p:nvSpPr>
                <p:spPr>
                  <a:xfrm>
                    <a:off x="3714640" y="3185781"/>
                    <a:ext cx="2980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9A7C803-1094-980B-C5F1-B4B7797365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4640" y="3185781"/>
                    <a:ext cx="29809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500" r="-4167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6C6DB04-B76E-020D-188D-7FF358515F39}"/>
                </a:ext>
              </a:extLst>
            </p:cNvPr>
            <p:cNvCxnSpPr>
              <a:cxnSpLocks/>
              <a:stCxn id="33" idx="3"/>
              <a:endCxn id="18" idx="2"/>
            </p:cNvCxnSpPr>
            <p:nvPr/>
          </p:nvCxnSpPr>
          <p:spPr>
            <a:xfrm flipV="1">
              <a:off x="1377373" y="4576631"/>
              <a:ext cx="598354" cy="470004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8C7AB2B-0DF2-984C-6666-8B65EF0DA5AB}"/>
                </a:ext>
              </a:extLst>
            </p:cNvPr>
            <p:cNvGrpSpPr/>
            <p:nvPr/>
          </p:nvGrpSpPr>
          <p:grpSpPr>
            <a:xfrm>
              <a:off x="1007534" y="3707367"/>
              <a:ext cx="626471" cy="388704"/>
              <a:chOff x="1772301" y="3594276"/>
              <a:chExt cx="626471" cy="38870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664E1DE-51B3-961F-3BB9-2F7B5DBBEBB7}"/>
                  </a:ext>
                </a:extLst>
              </p:cNvPr>
              <p:cNvGrpSpPr/>
              <p:nvPr/>
            </p:nvGrpSpPr>
            <p:grpSpPr>
              <a:xfrm rot="10800000">
                <a:off x="1772301" y="3594276"/>
                <a:ext cx="90490" cy="379536"/>
                <a:chOff x="1604367" y="3759461"/>
                <a:chExt cx="90490" cy="379536"/>
              </a:xfrm>
            </p:grpSpPr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A3314130-94D3-1CE7-A568-899B5E8B8C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4047557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72065718-699C-B0F4-4D70-13955E7506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853376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9F30E923-81D0-3A92-168B-B25948B131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75946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716EDC89-3BBF-4920-A010-B641530934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94729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44ED947-A777-8966-F3C9-B72232F8CA8A}"/>
                      </a:ext>
                    </a:extLst>
                  </p:cNvPr>
                  <p:cNvSpPr txBox="1"/>
                  <p:nvPr/>
                </p:nvSpPr>
                <p:spPr>
                  <a:xfrm>
                    <a:off x="1798923" y="3603517"/>
                    <a:ext cx="599849" cy="3794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44ED947-A777-8966-F3C9-B72232F8CA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8923" y="3603517"/>
                    <a:ext cx="599849" cy="3794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767CCC7-CDD9-5C94-42D3-847AC78D0050}"/>
                </a:ext>
              </a:extLst>
            </p:cNvPr>
            <p:cNvGrpSpPr/>
            <p:nvPr/>
          </p:nvGrpSpPr>
          <p:grpSpPr>
            <a:xfrm>
              <a:off x="1975727" y="3965678"/>
              <a:ext cx="599863" cy="387927"/>
              <a:chOff x="2658844" y="3587823"/>
              <a:chExt cx="599863" cy="38792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1DD8C45-4787-1A3C-A1B8-966571E7C8F1}"/>
                  </a:ext>
                </a:extLst>
              </p:cNvPr>
              <p:cNvGrpSpPr/>
              <p:nvPr/>
            </p:nvGrpSpPr>
            <p:grpSpPr>
              <a:xfrm rot="10800000">
                <a:off x="2658844" y="3596214"/>
                <a:ext cx="90490" cy="379536"/>
                <a:chOff x="2100792" y="3600217"/>
                <a:chExt cx="90490" cy="379536"/>
              </a:xfrm>
            </p:grpSpPr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F5CA946D-DDEB-EA86-9611-88014CFF52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888313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8F53D989-D036-DB21-3C57-0C156BFA05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694132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F05D402C-03FB-038C-541A-E66921D7C5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600217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AEB09A6E-FF99-1304-9444-474E9F21F34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792596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6EC9049-3A09-1DE4-683F-B79B014FEF74}"/>
                      </a:ext>
                    </a:extLst>
                  </p:cNvPr>
                  <p:cNvSpPr txBox="1"/>
                  <p:nvPr/>
                </p:nvSpPr>
                <p:spPr>
                  <a:xfrm>
                    <a:off x="2658858" y="3587823"/>
                    <a:ext cx="599849" cy="353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6EC9049-3A09-1DE4-683F-B79B014FEF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8858" y="3587823"/>
                    <a:ext cx="599849" cy="3538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54C3477-C7E4-64E6-9C67-A294A81111D1}"/>
                </a:ext>
              </a:extLst>
            </p:cNvPr>
            <p:cNvGrpSpPr/>
            <p:nvPr/>
          </p:nvGrpSpPr>
          <p:grpSpPr>
            <a:xfrm>
              <a:off x="896392" y="5303709"/>
              <a:ext cx="770467" cy="388055"/>
              <a:chOff x="3564465" y="3956759"/>
              <a:chExt cx="770467" cy="38805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028ECBD-969E-0504-391F-E7ED141A8DC6}"/>
                  </a:ext>
                </a:extLst>
              </p:cNvPr>
              <p:cNvGrpSpPr/>
              <p:nvPr/>
            </p:nvGrpSpPr>
            <p:grpSpPr>
              <a:xfrm rot="10800000">
                <a:off x="3635955" y="3956759"/>
                <a:ext cx="90490" cy="379536"/>
                <a:chOff x="2712609" y="3763332"/>
                <a:chExt cx="90490" cy="379536"/>
              </a:xfrm>
            </p:grpSpPr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E6DC43CE-09D5-2222-4D17-F740141638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4051428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4CA89DDD-E942-1CB6-D7DF-0ABFB4A01D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857247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0F688321-75E3-0996-B462-ACB0ADF184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76333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E1E9D9EB-3CBD-0585-AEB1-71B32CD34D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95116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EA3C60BB-8992-5740-6445-5EAC086947E1}"/>
                      </a:ext>
                    </a:extLst>
                  </p:cNvPr>
                  <p:cNvSpPr txBox="1"/>
                  <p:nvPr/>
                </p:nvSpPr>
                <p:spPr>
                  <a:xfrm>
                    <a:off x="3564465" y="3956759"/>
                    <a:ext cx="770467" cy="388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EA3C60BB-8992-5740-6445-5EAC086947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4465" y="3956759"/>
                    <a:ext cx="770467" cy="38805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7E27F55-8D92-52F1-A404-55F783A2615C}"/>
                </a:ext>
              </a:extLst>
            </p:cNvPr>
            <p:cNvSpPr txBox="1"/>
            <p:nvPr/>
          </p:nvSpPr>
          <p:spPr>
            <a:xfrm>
              <a:off x="2168354" y="4383755"/>
              <a:ext cx="1492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node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E8FC62B-A1CA-2F71-D1E6-20A5D40DCD9E}"/>
                </a:ext>
              </a:extLst>
            </p:cNvPr>
            <p:cNvGrpSpPr/>
            <p:nvPr/>
          </p:nvGrpSpPr>
          <p:grpSpPr>
            <a:xfrm>
              <a:off x="5408507" y="4139081"/>
              <a:ext cx="795804" cy="385372"/>
              <a:chOff x="4436533" y="2929426"/>
              <a:chExt cx="795804" cy="385372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9FCEC46-66EE-DABF-5F2F-50F23359F7D0}"/>
                  </a:ext>
                </a:extLst>
              </p:cNvPr>
              <p:cNvGrpSpPr/>
              <p:nvPr/>
            </p:nvGrpSpPr>
            <p:grpSpPr>
              <a:xfrm rot="10800000">
                <a:off x="4436533" y="2929426"/>
                <a:ext cx="90490" cy="379536"/>
                <a:chOff x="1604367" y="3759461"/>
                <a:chExt cx="90490" cy="379536"/>
              </a:xfrm>
            </p:grpSpPr>
            <p:sp>
              <p:nvSpPr>
                <p:cNvPr id="65" name="Rounded Rectangle 64">
                  <a:extLst>
                    <a:ext uri="{FF2B5EF4-FFF2-40B4-BE49-F238E27FC236}">
                      <a16:creationId xmlns:a16="http://schemas.microsoft.com/office/drawing/2014/main" id="{019953FA-44FA-3590-6F81-96EF2774D6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4047557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ounded Rectangle 65">
                  <a:extLst>
                    <a:ext uri="{FF2B5EF4-FFF2-40B4-BE49-F238E27FC236}">
                      <a16:creationId xmlns:a16="http://schemas.microsoft.com/office/drawing/2014/main" id="{33FCA929-105C-3E29-7255-8E1C403560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853376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id="{967D0219-F541-FA8D-F793-C172A981B1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75946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0E71BFE7-7018-C9A9-398F-D3C742DAB6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94729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0B93F798-81C7-C388-63A7-E0988731891F}"/>
                      </a:ext>
                    </a:extLst>
                  </p:cNvPr>
                  <p:cNvSpPr txBox="1"/>
                  <p:nvPr/>
                </p:nvSpPr>
                <p:spPr>
                  <a:xfrm>
                    <a:off x="4632488" y="2929500"/>
                    <a:ext cx="599849" cy="3852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0B93F798-81C7-C388-63A7-E098873189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2488" y="2929500"/>
                    <a:ext cx="599849" cy="38529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408" r="-12245" b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A9A5373-2991-08D9-3E23-D1ED5BA7DED1}"/>
                </a:ext>
              </a:extLst>
            </p:cNvPr>
            <p:cNvGrpSpPr/>
            <p:nvPr/>
          </p:nvGrpSpPr>
          <p:grpSpPr>
            <a:xfrm>
              <a:off x="5398939" y="4658580"/>
              <a:ext cx="860957" cy="388055"/>
              <a:chOff x="4426965" y="3448925"/>
              <a:chExt cx="860957" cy="388055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72551F1-69A6-DCE6-4BF3-945EC4BBAFE0}"/>
                  </a:ext>
                </a:extLst>
              </p:cNvPr>
              <p:cNvGrpSpPr/>
              <p:nvPr/>
            </p:nvGrpSpPr>
            <p:grpSpPr>
              <a:xfrm rot="10800000">
                <a:off x="4426965" y="3448925"/>
                <a:ext cx="90490" cy="379536"/>
                <a:chOff x="2712609" y="3763332"/>
                <a:chExt cx="90490" cy="379536"/>
              </a:xfrm>
            </p:grpSpPr>
            <p:sp>
              <p:nvSpPr>
                <p:cNvPr id="72" name="Rounded Rectangle 71">
                  <a:extLst>
                    <a:ext uri="{FF2B5EF4-FFF2-40B4-BE49-F238E27FC236}">
                      <a16:creationId xmlns:a16="http://schemas.microsoft.com/office/drawing/2014/main" id="{D6F82455-3A46-0D12-2D10-75944E2510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4051428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2173DB54-942D-6C1D-B96E-C63F3FD517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857247"/>
                  <a:ext cx="90490" cy="91440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F6AE3497-23B0-0394-8927-E930960756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76333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9EDC1D5D-2A04-4124-8320-F38C4C0715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95116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1C5A9D42-3344-1552-1817-52E32BAD4207}"/>
                      </a:ext>
                    </a:extLst>
                  </p:cNvPr>
                  <p:cNvSpPr txBox="1"/>
                  <p:nvPr/>
                </p:nvSpPr>
                <p:spPr>
                  <a:xfrm>
                    <a:off x="4517455" y="3448925"/>
                    <a:ext cx="770467" cy="388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1C5A9D42-3344-1552-1817-52E32BAD42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7455" y="3448925"/>
                    <a:ext cx="770467" cy="38805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9677" b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C9DD687-2F89-0B19-9AF3-57C67A64D0E1}"/>
                </a:ext>
              </a:extLst>
            </p:cNvPr>
            <p:cNvGrpSpPr/>
            <p:nvPr/>
          </p:nvGrpSpPr>
          <p:grpSpPr>
            <a:xfrm rot="10800000">
              <a:off x="9236986" y="4383755"/>
              <a:ext cx="90490" cy="379536"/>
              <a:chOff x="1604367" y="3759461"/>
              <a:chExt cx="90490" cy="379536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FE5712D8-CA0D-4939-9A33-38D8C0F4D7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4047557"/>
                <a:ext cx="90490" cy="9144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9330DAD5-6EBF-E899-1ABF-0A3003BEED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853376"/>
                <a:ext cx="90490" cy="9144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1E3F09C3-4309-49ED-5EF5-93B5CE1634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759461"/>
                <a:ext cx="90490" cy="91440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ED032733-9CA9-520C-2554-771B8BD1D5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947291"/>
                <a:ext cx="90490" cy="9144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51FBBC7-5D08-7B03-29FE-988784B0C3D4}"/>
                    </a:ext>
                  </a:extLst>
                </p:cNvPr>
                <p:cNvSpPr txBox="1"/>
                <p:nvPr/>
              </p:nvSpPr>
              <p:spPr>
                <a:xfrm>
                  <a:off x="9289047" y="4383173"/>
                  <a:ext cx="2061326" cy="393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sub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sSup>
                          <m:sSup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51FBBC7-5D08-7B03-29FE-988784B0C3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9047" y="4383173"/>
                  <a:ext cx="2061326" cy="39318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26FC54B7-A14E-F23A-9CEA-6480CD0D8A41}"/>
                </a:ext>
              </a:extLst>
            </p:cNvPr>
            <p:cNvSpPr/>
            <p:nvPr/>
          </p:nvSpPr>
          <p:spPr>
            <a:xfrm>
              <a:off x="3801534" y="4464914"/>
              <a:ext cx="965200" cy="1936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FF47963-1C38-4D1A-DBDD-38A737D1D4ED}"/>
                </a:ext>
              </a:extLst>
            </p:cNvPr>
            <p:cNvSpPr txBox="1"/>
            <p:nvPr/>
          </p:nvSpPr>
          <p:spPr>
            <a:xfrm>
              <a:off x="3483530" y="3645969"/>
              <a:ext cx="14927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</a:t>
              </a:r>
            </a:p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Aggregation w/ Attention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1D45789-CB0B-54E6-F891-FF94B666A2F3}"/>
                </a:ext>
              </a:extLst>
            </p:cNvPr>
            <p:cNvSpPr txBox="1"/>
            <p:nvPr/>
          </p:nvSpPr>
          <p:spPr>
            <a:xfrm>
              <a:off x="5128279" y="3538155"/>
              <a:ext cx="1492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weighting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4ADE55D-25E7-FD2C-68FF-7E3F6C0C7750}"/>
                </a:ext>
              </a:extLst>
            </p:cNvPr>
            <p:cNvSpPr txBox="1"/>
            <p:nvPr/>
          </p:nvSpPr>
          <p:spPr>
            <a:xfrm>
              <a:off x="6484098" y="3784126"/>
              <a:ext cx="1492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summation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E1A4006-045C-CD42-0E01-0D7D79DF4102}"/>
                    </a:ext>
                  </a:extLst>
                </p:cNvPr>
                <p:cNvSpPr txBox="1"/>
                <p:nvPr/>
              </p:nvSpPr>
              <p:spPr>
                <a:xfrm>
                  <a:off x="5240867" y="5633145"/>
                  <a:ext cx="234526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unique attention weight for each edge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</m:e>
                      </m:d>
                    </m:oMath>
                  </a14:m>
                  <a:endPara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E1A4006-045C-CD42-0E01-0D7D79DF41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0867" y="5633145"/>
                  <a:ext cx="2345267" cy="584775"/>
                </a:xfrm>
                <a:prstGeom prst="rect">
                  <a:avLst/>
                </a:prstGeom>
                <a:blipFill>
                  <a:blip r:embed="rId13"/>
                  <a:stretch>
                    <a:fillRect t="-4255" r="-2151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5B90F672-918B-7982-00F4-A3761C3F81AA}"/>
                </a:ext>
              </a:extLst>
            </p:cNvPr>
            <p:cNvCxnSpPr>
              <a:cxnSpLocks/>
              <a:stCxn id="89" idx="0"/>
              <a:endCxn id="71" idx="2"/>
            </p:cNvCxnSpPr>
            <p:nvPr/>
          </p:nvCxnSpPr>
          <p:spPr>
            <a:xfrm flipH="1" flipV="1">
              <a:off x="5874663" y="5046635"/>
              <a:ext cx="538838" cy="58651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986DC68-358E-58ED-5A64-84E5B4526A48}"/>
                </a:ext>
              </a:extLst>
            </p:cNvPr>
            <p:cNvSpPr/>
            <p:nvPr/>
          </p:nvSpPr>
          <p:spPr>
            <a:xfrm>
              <a:off x="8091884" y="4464914"/>
              <a:ext cx="965200" cy="1936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A9E618-9F45-ADBE-2E02-945BE4FC3634}"/>
                </a:ext>
              </a:extLst>
            </p:cNvPr>
            <p:cNvSpPr txBox="1"/>
            <p:nvPr/>
          </p:nvSpPr>
          <p:spPr>
            <a:xfrm>
              <a:off x="8036299" y="4149419"/>
              <a:ext cx="9652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1F8D870-8644-A18F-4F17-2F84E8878417}"/>
                    </a:ext>
                  </a:extLst>
                </p:cNvPr>
                <p:cNvSpPr txBox="1"/>
                <p:nvPr/>
              </p:nvSpPr>
              <p:spPr>
                <a:xfrm>
                  <a:off x="8948806" y="5395149"/>
                  <a:ext cx="2898669" cy="6014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</a:rPr>
                    <a:t>same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a14:m>
                  <a:r>
                    <a:rPr lang="en-US" sz="16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used in the attention weight computations</a:t>
                  </a: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1F8D870-8644-A18F-4F17-2F84E8878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8806" y="5395149"/>
                  <a:ext cx="2898669" cy="601447"/>
                </a:xfrm>
                <a:prstGeom prst="rect">
                  <a:avLst/>
                </a:prstGeom>
                <a:blipFill>
                  <a:blip r:embed="rId14"/>
                  <a:stretch>
                    <a:fillRect l="-873" r="-43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9E518E7-ADC5-4902-7C30-D23B991FEE28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0398141" y="4658580"/>
              <a:ext cx="522910" cy="73656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B32314-BEE2-206D-A1F0-2FED168045E9}"/>
              </a:ext>
            </a:extLst>
          </p:cNvPr>
          <p:cNvGrpSpPr/>
          <p:nvPr/>
        </p:nvGrpSpPr>
        <p:grpSpPr>
          <a:xfrm>
            <a:off x="6887844" y="4155474"/>
            <a:ext cx="795804" cy="393067"/>
            <a:chOff x="4436533" y="2929426"/>
            <a:chExt cx="795804" cy="39306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F1797E-055C-DE0E-4F5B-69C113CDE81E}"/>
                </a:ext>
              </a:extLst>
            </p:cNvPr>
            <p:cNvGrpSpPr/>
            <p:nvPr/>
          </p:nvGrpSpPr>
          <p:grpSpPr>
            <a:xfrm rot="10800000">
              <a:off x="4436533" y="2929426"/>
              <a:ext cx="90490" cy="379536"/>
              <a:chOff x="1604367" y="3759461"/>
              <a:chExt cx="90490" cy="37953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04E9E5F-FB9E-15BE-652A-F12EB9B413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4047557"/>
                <a:ext cx="90490" cy="91440"/>
              </a:xfrm>
              <a:prstGeom prst="round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27D23C7-245D-CD6B-41CA-FB5A1516C0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853376"/>
                <a:ext cx="90490" cy="91440"/>
              </a:xfrm>
              <a:prstGeom prst="roundRect">
                <a:avLst/>
              </a:prstGeom>
              <a:solidFill>
                <a:schemeClr val="accent6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F110D7F3-3B21-5DE1-5E1A-8F26742722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759461"/>
                <a:ext cx="90490" cy="91440"/>
              </a:xfrm>
              <a:prstGeom prst="round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FE655571-B300-E40B-FA22-9994319C61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947291"/>
                <a:ext cx="90490" cy="91440"/>
              </a:xfrm>
              <a:prstGeom prst="roundRect">
                <a:avLst/>
              </a:prstGeom>
              <a:solidFill>
                <a:schemeClr val="accent6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112F58-6242-2E78-D3DC-1F039673A598}"/>
                    </a:ext>
                  </a:extLst>
                </p:cNvPr>
                <p:cNvSpPr txBox="1"/>
                <p:nvPr/>
              </p:nvSpPr>
              <p:spPr>
                <a:xfrm>
                  <a:off x="4632488" y="2929500"/>
                  <a:ext cx="599849" cy="392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sub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112F58-6242-2E78-D3DC-1F039673A5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2488" y="2929500"/>
                  <a:ext cx="599849" cy="392993"/>
                </a:xfrm>
                <a:prstGeom prst="rect">
                  <a:avLst/>
                </a:prstGeom>
                <a:blipFill>
                  <a:blip r:embed="rId15"/>
                  <a:stretch>
                    <a:fillRect l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3338448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B816-EF8A-6EB6-9D21-46B8FC561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with convolution update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C48B3-F904-C8AF-3794-0E6AADD217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937955" cy="4090351"/>
              </a:xfrm>
            </p:spPr>
            <p:txBody>
              <a:bodyPr/>
              <a:lstStyle/>
              <a:p>
                <a:r>
                  <a:rPr lang="en-US" dirty="0"/>
                  <a:t>Putting it all together,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graph attention with convolution </a:t>
                </a:r>
                <a:r>
                  <a:rPr lang="en-US" dirty="0"/>
                  <a:t>update involves the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following steps </a:t>
                </a:r>
                <a:r>
                  <a:rPr lang="en-US" dirty="0"/>
                  <a:t>at each layer: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Compute the attention weights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𝐚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𝐖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|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𝐖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𝐡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dirty="0"/>
                  <a:t>Aggregate node messages with attention weighting 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 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dirty="0"/>
                  <a:t>Update node embeddings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→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C48B3-F904-C8AF-3794-0E6AADD21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937955" cy="4090351"/>
              </a:xfrm>
              <a:blipFill>
                <a:blip r:embed="rId2"/>
                <a:stretch>
                  <a:fillRect l="-1916" t="-3096" b="-2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49317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37FEC-9EC7-96BB-941F-0DCFBC4E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graph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FF027-27E8-7596-3DC2-67D1373450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075606" cy="329269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different </a:t>
                </a:r>
                <a:r>
                  <a:rPr lang="en-US" i="1" dirty="0"/>
                  <a:t>attention heads</a:t>
                </a:r>
                <a:r>
                  <a:rPr lang="en-US" dirty="0"/>
                  <a:t> to aggregate messages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Results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different messages, one for each attention head,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Stabilizes attention mechanism learning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344488"/>
                <a:r>
                  <a:rPr lang="en-US" dirty="0"/>
                  <a:t>where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sup>
                              </m:s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|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𝐚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sup>
                                  </m:s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𝐖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|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𝐖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𝐡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𝒖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FF027-27E8-7596-3DC2-67D1373450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075606" cy="3292696"/>
              </a:xfrm>
              <a:blipFill>
                <a:blip r:embed="rId2"/>
                <a:stretch>
                  <a:fillRect l="-1763" t="-3846" b="-2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75B40496-F9BF-4B62-1F64-0BD46B75A7E9}"/>
              </a:ext>
            </a:extLst>
          </p:cNvPr>
          <p:cNvGrpSpPr/>
          <p:nvPr/>
        </p:nvGrpSpPr>
        <p:grpSpPr>
          <a:xfrm>
            <a:off x="2695028" y="3876810"/>
            <a:ext cx="4668864" cy="2510016"/>
            <a:chOff x="2695028" y="3501906"/>
            <a:chExt cx="4668864" cy="251001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1A73017-E68A-DCAD-30E4-FD6D0AF31959}"/>
                    </a:ext>
                  </a:extLst>
                </p:cNvPr>
                <p:cNvSpPr txBox="1"/>
                <p:nvPr/>
              </p:nvSpPr>
              <p:spPr>
                <a:xfrm>
                  <a:off x="2695028" y="4597881"/>
                  <a:ext cx="4668864" cy="14140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sup>
                      </m:sSup>
                      <m:r>
                        <a:rPr lang="en-US" sz="2800" i="1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8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</a:p>
                <a:p>
                  <a:pPr algn="ctr"/>
                  <a:r>
                    <a:rPr lang="en-US" sz="28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different attention vector for each attention head</a:t>
                  </a:r>
                </a:p>
              </p:txBody>
            </p:sp>
          </mc:Choice>
          <mc:Fallback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41A73017-E68A-DCAD-30E4-FD6D0AF319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5028" y="4597881"/>
                  <a:ext cx="4668864" cy="1414041"/>
                </a:xfrm>
                <a:prstGeom prst="rect">
                  <a:avLst/>
                </a:prstGeom>
                <a:blipFill>
                  <a:blip r:embed="rId3"/>
                  <a:stretch>
                    <a:fillRect l="-1087" r="-3261" b="-106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17DDB5D-3209-09F9-2D5D-025B5739E22E}"/>
                </a:ext>
              </a:extLst>
            </p:cNvPr>
            <p:cNvCxnSpPr>
              <a:cxnSpLocks/>
              <a:stCxn id="69" idx="0"/>
              <a:endCxn id="71" idx="2"/>
            </p:cNvCxnSpPr>
            <p:nvPr/>
          </p:nvCxnSpPr>
          <p:spPr>
            <a:xfrm flipV="1">
              <a:off x="5029460" y="4026840"/>
              <a:ext cx="821356" cy="57104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6E1B2EC-CDB6-5C2D-8450-7DC03DE4F5F7}"/>
                </a:ext>
              </a:extLst>
            </p:cNvPr>
            <p:cNvSpPr/>
            <p:nvPr/>
          </p:nvSpPr>
          <p:spPr>
            <a:xfrm>
              <a:off x="5428848" y="3501906"/>
              <a:ext cx="843936" cy="524934"/>
            </a:xfrm>
            <a:prstGeom prst="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9A67D21-C024-60D5-0D8D-5A7C95360E18}"/>
              </a:ext>
            </a:extLst>
          </p:cNvPr>
          <p:cNvGrpSpPr/>
          <p:nvPr/>
        </p:nvGrpSpPr>
        <p:grpSpPr>
          <a:xfrm>
            <a:off x="7308772" y="3885954"/>
            <a:ext cx="4666372" cy="2399122"/>
            <a:chOff x="7308772" y="3501906"/>
            <a:chExt cx="4666372" cy="239912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83A983C-6FCD-0CE3-EC15-EAF87E4996D0}"/>
                    </a:ext>
                  </a:extLst>
                </p:cNvPr>
                <p:cNvSpPr txBox="1"/>
                <p:nvPr/>
              </p:nvSpPr>
              <p:spPr>
                <a:xfrm>
                  <a:off x="7308772" y="4486987"/>
                  <a:ext cx="4666372" cy="14140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sup>
                        </m:sSup>
                        <m:r>
                          <a:rPr lang="en-US" sz="280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i="1" smtClean="0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sz="280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sz="2800" i="1" smtClean="0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chemeClr val="accent6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  <m:r>
                          <a:rPr lang="en-US" sz="28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8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</a:endParaRPr>
                </a:p>
                <a:p>
                  <a:pPr algn="ctr"/>
                  <a:r>
                    <a:rPr lang="en-US" sz="28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different weight matrix for each attention head</a:t>
                  </a:r>
                </a:p>
              </p:txBody>
            </p:sp>
          </mc:Choice>
          <mc:Fallback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83A983C-6FCD-0CE3-EC15-EAF87E4996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8772" y="4486987"/>
                  <a:ext cx="4666372" cy="1414041"/>
                </a:xfrm>
                <a:prstGeom prst="rect">
                  <a:avLst/>
                </a:prstGeom>
                <a:blipFill>
                  <a:blip r:embed="rId4"/>
                  <a:stretch>
                    <a:fillRect b="-11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19DBAA7-C7EC-7450-B940-C8DFC0BEB897}"/>
                </a:ext>
              </a:extLst>
            </p:cNvPr>
            <p:cNvCxnSpPr>
              <a:cxnSpLocks/>
              <a:endCxn id="75" idx="2"/>
            </p:cNvCxnSpPr>
            <p:nvPr/>
          </p:nvCxnSpPr>
          <p:spPr>
            <a:xfrm flipH="1" flipV="1">
              <a:off x="8452198" y="4026840"/>
              <a:ext cx="264811" cy="57104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35E81F2-41DE-C8D0-77E0-99564703FBE6}"/>
                </a:ext>
              </a:extLst>
            </p:cNvPr>
            <p:cNvSpPr/>
            <p:nvPr/>
          </p:nvSpPr>
          <p:spPr>
            <a:xfrm>
              <a:off x="8030230" y="3501906"/>
              <a:ext cx="843935" cy="524934"/>
            </a:xfrm>
            <a:prstGeom prst="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967862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795DC-537B-4C3E-7F87-A15CE97D4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C1F57-69CA-20EF-9F84-01EEC862F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graph attention with convolution update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33C85F-DECC-EC4F-08B4-502796C392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075606" cy="344440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Aggregated message from each attention head is updated individually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Updates are aggregated (e.g., concatenation or summation) to form new embedding for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sup>
                        </m:sSub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33C85F-DECC-EC4F-08B4-502796C392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075606" cy="3444404"/>
              </a:xfrm>
              <a:blipFill>
                <a:blip r:embed="rId2"/>
                <a:stretch>
                  <a:fillRect l="-1763" t="-3676" b="-41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20196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4D445-71B0-9779-F73E-0B96C0588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A6AA3-2CBB-AED2-9AB6-C1C3349E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graph attention with convolution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FE799-F976-6914-89B8-19AB2DDC5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75606" cy="33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Here, assume we have two attention heads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8C17A87-7C81-D795-4AC1-35C244525EB6}"/>
              </a:ext>
            </a:extLst>
          </p:cNvPr>
          <p:cNvGrpSpPr/>
          <p:nvPr/>
        </p:nvGrpSpPr>
        <p:grpSpPr>
          <a:xfrm>
            <a:off x="727469" y="2557924"/>
            <a:ext cx="2764727" cy="1984397"/>
            <a:chOff x="1425389" y="1925684"/>
            <a:chExt cx="2764727" cy="198439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95D8CFE-0950-AF9B-3AD6-142A7173260B}"/>
                </a:ext>
              </a:extLst>
            </p:cNvPr>
            <p:cNvCxnSpPr>
              <a:cxnSpLocks/>
              <a:stCxn id="62" idx="3"/>
            </p:cNvCxnSpPr>
            <p:nvPr/>
          </p:nvCxnSpPr>
          <p:spPr>
            <a:xfrm>
              <a:off x="1886989" y="2498971"/>
              <a:ext cx="617735" cy="295977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F3CCC5A-A5EB-E215-51B6-49262FC3E6F8}"/>
                </a:ext>
              </a:extLst>
            </p:cNvPr>
            <p:cNvGrpSpPr/>
            <p:nvPr/>
          </p:nvGrpSpPr>
          <p:grpSpPr>
            <a:xfrm>
              <a:off x="2504724" y="2632850"/>
              <a:ext cx="321275" cy="324196"/>
              <a:chOff x="2760446" y="3184667"/>
              <a:chExt cx="321275" cy="324196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D88E789-D901-2EE6-8A50-70133E123F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0446" y="3184667"/>
                <a:ext cx="321275" cy="3241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327AF088-CC2F-BF72-DB2D-EB485AD63887}"/>
                      </a:ext>
                    </a:extLst>
                  </p:cNvPr>
                  <p:cNvSpPr txBox="1"/>
                  <p:nvPr/>
                </p:nvSpPr>
                <p:spPr>
                  <a:xfrm>
                    <a:off x="2814229" y="3184667"/>
                    <a:ext cx="18947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327AF088-CC2F-BF72-DB2D-EB485AD638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4229" y="3184667"/>
                    <a:ext cx="189475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2500" r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7E7D500-D274-9C7A-7F06-B62C99453C75}"/>
                </a:ext>
              </a:extLst>
            </p:cNvPr>
            <p:cNvGrpSpPr/>
            <p:nvPr/>
          </p:nvGrpSpPr>
          <p:grpSpPr>
            <a:xfrm>
              <a:off x="1559040" y="2360471"/>
              <a:ext cx="327949" cy="331461"/>
              <a:chOff x="1839692" y="3177402"/>
              <a:chExt cx="327949" cy="33146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DFCEAC0-0BE4-B731-DC7B-9970D5C1F3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9692" y="3184667"/>
                <a:ext cx="321275" cy="32419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6B62B1E9-72A2-9FE9-744B-88548292A601}"/>
                      </a:ext>
                    </a:extLst>
                  </p:cNvPr>
                  <p:cNvSpPr txBox="1"/>
                  <p:nvPr/>
                </p:nvSpPr>
                <p:spPr>
                  <a:xfrm>
                    <a:off x="1874869" y="3177402"/>
                    <a:ext cx="292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6B62B1E9-72A2-9FE9-744B-88548292A6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4869" y="3177402"/>
                    <a:ext cx="29277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333" r="-4167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24E361-A8C0-4E83-2433-04CA40D0AF5B}"/>
                </a:ext>
              </a:extLst>
            </p:cNvPr>
            <p:cNvGrpSpPr/>
            <p:nvPr/>
          </p:nvGrpSpPr>
          <p:grpSpPr>
            <a:xfrm>
              <a:off x="1574835" y="3125338"/>
              <a:ext cx="331535" cy="324196"/>
              <a:chOff x="3681200" y="3184667"/>
              <a:chExt cx="331535" cy="324196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BF5361AC-2197-390C-61AE-B0EC4A2996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81200" y="3184667"/>
                <a:ext cx="321275" cy="324196"/>
              </a:xfrm>
              <a:prstGeom prst="ellipse">
                <a:avLst/>
              </a:prstGeom>
              <a:solidFill>
                <a:schemeClr val="accent4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3D064340-A2EC-2896-50A6-3FA83E30BA3A}"/>
                      </a:ext>
                    </a:extLst>
                  </p:cNvPr>
                  <p:cNvSpPr txBox="1"/>
                  <p:nvPr/>
                </p:nvSpPr>
                <p:spPr>
                  <a:xfrm>
                    <a:off x="3714640" y="3185781"/>
                    <a:ext cx="2980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3D064340-A2EC-2896-50A6-3FA83E30BA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4640" y="3185781"/>
                    <a:ext cx="298095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8000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8D9E02-ED2D-7E58-275A-90A1C7509758}"/>
                </a:ext>
              </a:extLst>
            </p:cNvPr>
            <p:cNvCxnSpPr>
              <a:cxnSpLocks/>
              <a:stCxn id="60" idx="3"/>
              <a:endCxn id="63" idx="2"/>
            </p:cNvCxnSpPr>
            <p:nvPr/>
          </p:nvCxnSpPr>
          <p:spPr>
            <a:xfrm flipV="1">
              <a:off x="1906370" y="2794948"/>
              <a:ext cx="598354" cy="470004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527C4CC-A7BD-5F21-324F-C893CCC2DD6F}"/>
                </a:ext>
              </a:extLst>
            </p:cNvPr>
            <p:cNvGrpSpPr/>
            <p:nvPr/>
          </p:nvGrpSpPr>
          <p:grpSpPr>
            <a:xfrm>
              <a:off x="1536531" y="1925684"/>
              <a:ext cx="626471" cy="388704"/>
              <a:chOff x="1772301" y="3594276"/>
              <a:chExt cx="626471" cy="388704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106BAAFA-6182-403E-7C01-1003644F4AFE}"/>
                  </a:ext>
                </a:extLst>
              </p:cNvPr>
              <p:cNvGrpSpPr/>
              <p:nvPr/>
            </p:nvGrpSpPr>
            <p:grpSpPr>
              <a:xfrm rot="10800000">
                <a:off x="1772301" y="3594276"/>
                <a:ext cx="90490" cy="379536"/>
                <a:chOff x="1604367" y="3759461"/>
                <a:chExt cx="90490" cy="379536"/>
              </a:xfrm>
            </p:grpSpPr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B4A123FF-C491-49C8-EDD7-63C111BE203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4047557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CC87EFA3-0EE9-380A-D857-D7DA90E8A84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853376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EBC3E19C-A0CE-400A-6D44-C5321A63D0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75946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ounded Rectangle 57">
                  <a:extLst>
                    <a:ext uri="{FF2B5EF4-FFF2-40B4-BE49-F238E27FC236}">
                      <a16:creationId xmlns:a16="http://schemas.microsoft.com/office/drawing/2014/main" id="{B113378B-2B87-3F06-F9CD-CC83810F52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94729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1AB2FC3E-2EF4-3A02-A974-1E29CA7D928B}"/>
                      </a:ext>
                    </a:extLst>
                  </p:cNvPr>
                  <p:cNvSpPr txBox="1"/>
                  <p:nvPr/>
                </p:nvSpPr>
                <p:spPr>
                  <a:xfrm>
                    <a:off x="1798923" y="3603517"/>
                    <a:ext cx="599849" cy="3794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1AB2FC3E-2EF4-3A02-A974-1E29CA7D92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8923" y="3603517"/>
                    <a:ext cx="599849" cy="37946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28ADC3D-7885-6CF4-99A9-B78655CE87BC}"/>
                </a:ext>
              </a:extLst>
            </p:cNvPr>
            <p:cNvGrpSpPr/>
            <p:nvPr/>
          </p:nvGrpSpPr>
          <p:grpSpPr>
            <a:xfrm>
              <a:off x="2504724" y="2183995"/>
              <a:ext cx="599863" cy="387927"/>
              <a:chOff x="2658844" y="3587823"/>
              <a:chExt cx="599863" cy="387927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04DFF3DC-E842-E8BC-75D0-00C0398DB05E}"/>
                  </a:ext>
                </a:extLst>
              </p:cNvPr>
              <p:cNvGrpSpPr/>
              <p:nvPr/>
            </p:nvGrpSpPr>
            <p:grpSpPr>
              <a:xfrm rot="10800000">
                <a:off x="2658844" y="3596214"/>
                <a:ext cx="90490" cy="379536"/>
                <a:chOff x="2100792" y="3600217"/>
                <a:chExt cx="90490" cy="379536"/>
              </a:xfrm>
            </p:grpSpPr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B4E2EA39-F9B9-69A9-9616-93F9AF9C90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888313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ounded Rectangle 49">
                  <a:extLst>
                    <a:ext uri="{FF2B5EF4-FFF2-40B4-BE49-F238E27FC236}">
                      <a16:creationId xmlns:a16="http://schemas.microsoft.com/office/drawing/2014/main" id="{AC75FF56-749F-3110-F510-E3A7600F78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694132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4A96711F-1B16-4DC8-9A8C-AA93372C3D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600217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5976D02C-48AC-869E-880B-B65DE60AB3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792596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61C88CCB-08B6-81A0-4E7C-9210DFA3AE3C}"/>
                      </a:ext>
                    </a:extLst>
                  </p:cNvPr>
                  <p:cNvSpPr txBox="1"/>
                  <p:nvPr/>
                </p:nvSpPr>
                <p:spPr>
                  <a:xfrm>
                    <a:off x="2658858" y="3587823"/>
                    <a:ext cx="599849" cy="353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61C88CCB-08B6-81A0-4E7C-9210DFA3AE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8858" y="3587823"/>
                    <a:ext cx="599849" cy="35387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4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E1A9DA9-D841-0435-EFB9-8615F3BE4E51}"/>
                </a:ext>
              </a:extLst>
            </p:cNvPr>
            <p:cNvGrpSpPr/>
            <p:nvPr/>
          </p:nvGrpSpPr>
          <p:grpSpPr>
            <a:xfrm>
              <a:off x="1425389" y="3522026"/>
              <a:ext cx="770467" cy="388055"/>
              <a:chOff x="3564465" y="3956759"/>
              <a:chExt cx="770467" cy="388055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50760D55-0FA7-D857-3EA7-B2EDC5ECEC4C}"/>
                  </a:ext>
                </a:extLst>
              </p:cNvPr>
              <p:cNvGrpSpPr/>
              <p:nvPr/>
            </p:nvGrpSpPr>
            <p:grpSpPr>
              <a:xfrm rot="10800000">
                <a:off x="3635955" y="3956759"/>
                <a:ext cx="90490" cy="379536"/>
                <a:chOff x="2712609" y="3763332"/>
                <a:chExt cx="90490" cy="379536"/>
              </a:xfrm>
            </p:grpSpPr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B71469BB-9403-5D52-8DCF-A5E06AEB58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4051428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44" name="Rounded Rectangle 43">
                  <a:extLst>
                    <a:ext uri="{FF2B5EF4-FFF2-40B4-BE49-F238E27FC236}">
                      <a16:creationId xmlns:a16="http://schemas.microsoft.com/office/drawing/2014/main" id="{3909215D-55B2-CA0C-920D-9801F68BBB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857247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ounded Rectangle 44">
                  <a:extLst>
                    <a:ext uri="{FF2B5EF4-FFF2-40B4-BE49-F238E27FC236}">
                      <a16:creationId xmlns:a16="http://schemas.microsoft.com/office/drawing/2014/main" id="{B67A0859-029A-52EB-878B-E02772700CA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76333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44EC145B-0D25-BF01-F615-DAD656F56B0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95116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752C9D58-AD62-67C5-9181-211CD7DAD9AE}"/>
                      </a:ext>
                    </a:extLst>
                  </p:cNvPr>
                  <p:cNvSpPr txBox="1"/>
                  <p:nvPr/>
                </p:nvSpPr>
                <p:spPr>
                  <a:xfrm>
                    <a:off x="3564465" y="3956759"/>
                    <a:ext cx="770467" cy="388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752C9D58-AD62-67C5-9181-211CD7DAD9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4465" y="3956759"/>
                    <a:ext cx="770467" cy="3880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8FA407-226E-CD66-1484-DB33916C5FE8}"/>
                </a:ext>
              </a:extLst>
            </p:cNvPr>
            <p:cNvSpPr txBox="1"/>
            <p:nvPr/>
          </p:nvSpPr>
          <p:spPr>
            <a:xfrm>
              <a:off x="2697351" y="2602072"/>
              <a:ext cx="1492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node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8F825CA-F0CF-DEC6-7DF1-9E3C8BFC3C64}"/>
              </a:ext>
            </a:extLst>
          </p:cNvPr>
          <p:cNvGrpSpPr/>
          <p:nvPr/>
        </p:nvGrpSpPr>
        <p:grpSpPr>
          <a:xfrm rot="10800000">
            <a:off x="4757300" y="2360962"/>
            <a:ext cx="90490" cy="379536"/>
            <a:chOff x="1604367" y="3759461"/>
            <a:chExt cx="90490" cy="37953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515F2412-3CF9-2C00-EB26-9254673BE7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4367" y="4047557"/>
              <a:ext cx="90490" cy="9144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304441AA-941C-B13E-B04B-A30EF2467B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4367" y="3853376"/>
              <a:ext cx="90490" cy="9144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295F1CB-1071-EED2-229B-2A3F28D18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4367" y="3759461"/>
              <a:ext cx="90490" cy="9144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9EF5D71B-509B-902F-A69A-6C1328CE7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4367" y="3947291"/>
              <a:ext cx="90490" cy="9144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0D84640-3300-47C3-700A-FCC6D47F2AC9}"/>
                  </a:ext>
                </a:extLst>
              </p:cNvPr>
              <p:cNvSpPr txBox="1"/>
              <p:nvPr/>
            </p:nvSpPr>
            <p:spPr>
              <a:xfrm>
                <a:off x="5069367" y="2360962"/>
                <a:ext cx="599849" cy="385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0D84640-3300-47C3-700A-FCC6D47F2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367" y="2360962"/>
                <a:ext cx="599849" cy="385298"/>
              </a:xfrm>
              <a:prstGeom prst="rect">
                <a:avLst/>
              </a:prstGeom>
              <a:blipFill>
                <a:blip r:embed="rId8"/>
                <a:stretch>
                  <a:fillRect l="-22917" r="-16667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C8140023-FCDF-503B-6F7D-2D03F732C8FA}"/>
              </a:ext>
            </a:extLst>
          </p:cNvPr>
          <p:cNvGrpSpPr/>
          <p:nvPr/>
        </p:nvGrpSpPr>
        <p:grpSpPr>
          <a:xfrm>
            <a:off x="4747732" y="2880461"/>
            <a:ext cx="860957" cy="388055"/>
            <a:chOff x="4426965" y="3448925"/>
            <a:chExt cx="860957" cy="38805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689CE58-C944-7AC4-DBC4-A1A4E8EA6D97}"/>
                </a:ext>
              </a:extLst>
            </p:cNvPr>
            <p:cNvGrpSpPr/>
            <p:nvPr/>
          </p:nvGrpSpPr>
          <p:grpSpPr>
            <a:xfrm rot="10800000">
              <a:off x="4426965" y="3448925"/>
              <a:ext cx="90490" cy="379536"/>
              <a:chOff x="2712609" y="3763332"/>
              <a:chExt cx="90490" cy="379536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194402F6-D4A0-D03B-814A-38EAC767F8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12609" y="4051428"/>
                <a:ext cx="90490" cy="91440"/>
              </a:xfrm>
              <a:prstGeom prst="roundRect">
                <a:avLst/>
              </a:prstGeom>
              <a:solidFill>
                <a:schemeClr val="accent4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EDA18365-C77E-BE66-6BB9-0C7FC6869D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12609" y="3857247"/>
                <a:ext cx="90490" cy="9144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727F485-C979-F6ED-A14D-F931AEC146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12609" y="3763332"/>
                <a:ext cx="90490" cy="91440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98224846-965C-F746-7617-ACF3C2BB9A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12609" y="3951162"/>
                <a:ext cx="90490" cy="91440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70CE614-A669-D4D6-6730-324ABBEF6213}"/>
                    </a:ext>
                  </a:extLst>
                </p:cNvPr>
                <p:cNvSpPr txBox="1"/>
                <p:nvPr/>
              </p:nvSpPr>
              <p:spPr>
                <a:xfrm>
                  <a:off x="4517455" y="3448925"/>
                  <a:ext cx="770467" cy="388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70CE614-A669-D4D6-6730-324ABBEF62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7455" y="3448925"/>
                  <a:ext cx="770467" cy="388055"/>
                </a:xfrm>
                <a:prstGeom prst="rect">
                  <a:avLst/>
                </a:prstGeom>
                <a:blipFill>
                  <a:blip r:embed="rId9"/>
                  <a:stretch>
                    <a:fillRect r="-13115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83B863-FE9C-216B-AE2E-7F3288119BDF}"/>
              </a:ext>
            </a:extLst>
          </p:cNvPr>
          <p:cNvGrpSpPr/>
          <p:nvPr/>
        </p:nvGrpSpPr>
        <p:grpSpPr>
          <a:xfrm>
            <a:off x="6234160" y="2595355"/>
            <a:ext cx="795804" cy="393067"/>
            <a:chOff x="4436533" y="2929426"/>
            <a:chExt cx="795804" cy="39306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192F51F-F645-67C8-8AB3-642FC3F79566}"/>
                </a:ext>
              </a:extLst>
            </p:cNvPr>
            <p:cNvGrpSpPr/>
            <p:nvPr/>
          </p:nvGrpSpPr>
          <p:grpSpPr>
            <a:xfrm rot="10800000">
              <a:off x="4436533" y="2929426"/>
              <a:ext cx="90490" cy="379536"/>
              <a:chOff x="1604367" y="3759461"/>
              <a:chExt cx="90490" cy="379536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839539C6-30E9-2CBE-6632-AF8DFE30F5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4047557"/>
                <a:ext cx="90490" cy="91440"/>
              </a:xfrm>
              <a:prstGeom prst="round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90D3D9F4-F76D-0126-89C8-21570E398F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853376"/>
                <a:ext cx="90490" cy="91440"/>
              </a:xfrm>
              <a:prstGeom prst="roundRect">
                <a:avLst/>
              </a:prstGeom>
              <a:solidFill>
                <a:schemeClr val="accent6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7858F864-B2C4-1635-DF58-4A629AD2C9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759461"/>
                <a:ext cx="90490" cy="91440"/>
              </a:xfrm>
              <a:prstGeom prst="round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F22512DE-1417-829D-57CA-EC6EC1BC7A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947291"/>
                <a:ext cx="90490" cy="91440"/>
              </a:xfrm>
              <a:prstGeom prst="roundRect">
                <a:avLst/>
              </a:prstGeom>
              <a:solidFill>
                <a:schemeClr val="accent6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193381E-150F-1839-4279-ABC393D8954A}"/>
                    </a:ext>
                  </a:extLst>
                </p:cNvPr>
                <p:cNvSpPr txBox="1"/>
                <p:nvPr/>
              </p:nvSpPr>
              <p:spPr>
                <a:xfrm>
                  <a:off x="4632488" y="2929500"/>
                  <a:ext cx="599849" cy="392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sub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193381E-150F-1839-4279-ABC393D89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2488" y="2929500"/>
                  <a:ext cx="599849" cy="392993"/>
                </a:xfrm>
                <a:prstGeom prst="rect">
                  <a:avLst/>
                </a:prstGeom>
                <a:blipFill>
                  <a:blip r:embed="rId10"/>
                  <a:stretch>
                    <a:fillRect l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903F7A8-81BF-F51A-4CD0-0A9A89661B53}"/>
              </a:ext>
            </a:extLst>
          </p:cNvPr>
          <p:cNvSpPr/>
          <p:nvPr/>
        </p:nvSpPr>
        <p:spPr>
          <a:xfrm>
            <a:off x="3157061" y="2686795"/>
            <a:ext cx="965200" cy="193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366B84-D368-23A7-8407-CBE6FD6F5B86}"/>
              </a:ext>
            </a:extLst>
          </p:cNvPr>
          <p:cNvSpPr txBox="1"/>
          <p:nvPr/>
        </p:nvSpPr>
        <p:spPr>
          <a:xfrm>
            <a:off x="2878842" y="2071355"/>
            <a:ext cx="149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attention head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35D46-E7AB-DAAC-2BFA-19F6F3FE5F20}"/>
              </a:ext>
            </a:extLst>
          </p:cNvPr>
          <p:cNvSpPr txBox="1"/>
          <p:nvPr/>
        </p:nvSpPr>
        <p:spPr>
          <a:xfrm>
            <a:off x="4477072" y="1760036"/>
            <a:ext cx="149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weighting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D1FE35-82E6-ED73-3067-B7C4D23AC4DF}"/>
              </a:ext>
            </a:extLst>
          </p:cNvPr>
          <p:cNvSpPr txBox="1"/>
          <p:nvPr/>
        </p:nvSpPr>
        <p:spPr>
          <a:xfrm>
            <a:off x="5832891" y="2006007"/>
            <a:ext cx="1492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D6F6FB-646D-F025-E5D9-D10282027B12}"/>
              </a:ext>
            </a:extLst>
          </p:cNvPr>
          <p:cNvGrpSpPr/>
          <p:nvPr/>
        </p:nvGrpSpPr>
        <p:grpSpPr>
          <a:xfrm rot="10800000">
            <a:off x="4744160" y="4151485"/>
            <a:ext cx="90490" cy="379536"/>
            <a:chOff x="1604367" y="3759461"/>
            <a:chExt cx="90490" cy="379536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D8EA3C6-39D7-6F45-14B3-A6FE35EF3D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4367" y="4047557"/>
              <a:ext cx="90490" cy="9144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6B16AED-4C52-F406-9E9C-AFC8CA7E70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4367" y="3853376"/>
              <a:ext cx="90490" cy="9144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9C81284-75D1-C40C-6E5B-ED58ADB006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4367" y="3759461"/>
              <a:ext cx="90490" cy="9144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04E1C26A-6272-F3FE-1061-BE7ADA3A82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4367" y="3947291"/>
              <a:ext cx="90490" cy="9144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649EC81-FE7D-2340-70B7-999C8EF96873}"/>
                  </a:ext>
                </a:extLst>
              </p:cNvPr>
              <p:cNvSpPr txBox="1"/>
              <p:nvPr/>
            </p:nvSpPr>
            <p:spPr>
              <a:xfrm>
                <a:off x="5056227" y="4151485"/>
                <a:ext cx="599849" cy="385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649EC81-FE7D-2340-70B7-999C8EF96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227" y="4151485"/>
                <a:ext cx="599849" cy="385298"/>
              </a:xfrm>
              <a:prstGeom prst="rect">
                <a:avLst/>
              </a:prstGeom>
              <a:blipFill>
                <a:blip r:embed="rId11"/>
                <a:stretch>
                  <a:fillRect l="-20408" r="-16327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323DDC1F-C3CF-EBB6-3735-46880996BC4B}"/>
              </a:ext>
            </a:extLst>
          </p:cNvPr>
          <p:cNvGrpSpPr/>
          <p:nvPr/>
        </p:nvGrpSpPr>
        <p:grpSpPr>
          <a:xfrm>
            <a:off x="4734592" y="4670984"/>
            <a:ext cx="860957" cy="388055"/>
            <a:chOff x="4426965" y="3448925"/>
            <a:chExt cx="860957" cy="38805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FFFB103-4FE7-E053-8065-D19569825DD8}"/>
                </a:ext>
              </a:extLst>
            </p:cNvPr>
            <p:cNvGrpSpPr/>
            <p:nvPr/>
          </p:nvGrpSpPr>
          <p:grpSpPr>
            <a:xfrm rot="10800000">
              <a:off x="4426965" y="3448925"/>
              <a:ext cx="90490" cy="379536"/>
              <a:chOff x="2712609" y="3763332"/>
              <a:chExt cx="90490" cy="379536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61DC566D-543A-09FA-19CA-50A3D4285B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12609" y="4051428"/>
                <a:ext cx="90490" cy="91440"/>
              </a:xfrm>
              <a:prstGeom prst="roundRect">
                <a:avLst/>
              </a:prstGeom>
              <a:solidFill>
                <a:schemeClr val="accent4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4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CB571A30-7C61-E2A0-78B7-39EC22B17B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12609" y="3857247"/>
                <a:ext cx="90490" cy="91440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91A2A514-43B2-02B3-6E31-75C1270F21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12609" y="3763332"/>
                <a:ext cx="90490" cy="91440"/>
              </a:xfrm>
              <a:prstGeom prst="roundRect">
                <a:avLst/>
              </a:prstGeom>
              <a:solidFill>
                <a:schemeClr val="accent4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B9F5D4FC-788C-6CA2-0856-7C35B3ED15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12609" y="3951162"/>
                <a:ext cx="90490" cy="91440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9B26447-FEB2-AFAA-630A-4B5C52804B3A}"/>
                    </a:ext>
                  </a:extLst>
                </p:cNvPr>
                <p:cNvSpPr txBox="1"/>
                <p:nvPr/>
              </p:nvSpPr>
              <p:spPr>
                <a:xfrm>
                  <a:off x="4517455" y="3448925"/>
                  <a:ext cx="770467" cy="388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9B26447-FEB2-AFAA-630A-4B5C52804B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7455" y="3448925"/>
                  <a:ext cx="770467" cy="388055"/>
                </a:xfrm>
                <a:prstGeom prst="rect">
                  <a:avLst/>
                </a:prstGeom>
                <a:blipFill>
                  <a:blip r:embed="rId12"/>
                  <a:stretch>
                    <a:fillRect r="-13115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51BB089-9CE5-1744-AECF-99956AD0E5D7}"/>
              </a:ext>
            </a:extLst>
          </p:cNvPr>
          <p:cNvGrpSpPr/>
          <p:nvPr/>
        </p:nvGrpSpPr>
        <p:grpSpPr>
          <a:xfrm>
            <a:off x="6221020" y="4385878"/>
            <a:ext cx="795804" cy="393067"/>
            <a:chOff x="4436533" y="2929426"/>
            <a:chExt cx="795804" cy="39306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7397FD2-5AE9-9387-DA9C-4CEE24FA6823}"/>
                </a:ext>
              </a:extLst>
            </p:cNvPr>
            <p:cNvGrpSpPr/>
            <p:nvPr/>
          </p:nvGrpSpPr>
          <p:grpSpPr>
            <a:xfrm rot="10800000">
              <a:off x="4436533" y="2929426"/>
              <a:ext cx="90490" cy="379536"/>
              <a:chOff x="1604367" y="3759461"/>
              <a:chExt cx="90490" cy="379536"/>
            </a:xfrm>
          </p:grpSpPr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484F68D7-8617-106E-BC59-2500CF5DEE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4047557"/>
                <a:ext cx="90490" cy="91440"/>
              </a:xfrm>
              <a:prstGeom prst="roundRect">
                <a:avLst/>
              </a:prstGeom>
              <a:solidFill>
                <a:schemeClr val="accent6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498F759F-95B9-5072-5A06-B15A00E968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853376"/>
                <a:ext cx="90490" cy="91440"/>
              </a:xfrm>
              <a:prstGeom prst="roundRect">
                <a:avLst/>
              </a:prstGeom>
              <a:solidFill>
                <a:schemeClr val="accent6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352A96BB-E2EC-5DA9-CEA3-D002575C94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759461"/>
                <a:ext cx="90490" cy="91440"/>
              </a:xfrm>
              <a:prstGeom prst="roundRect">
                <a:avLst/>
              </a:prstGeom>
              <a:solidFill>
                <a:schemeClr val="accent6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4E8CBCC5-1BDD-19C2-EA24-01B74E4757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947291"/>
                <a:ext cx="90490" cy="91440"/>
              </a:xfrm>
              <a:prstGeom prst="roundRect">
                <a:avLst/>
              </a:prstGeom>
              <a:solidFill>
                <a:schemeClr val="accent6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999927B-3CB5-204A-FD2C-9A669DC32C4E}"/>
                    </a:ext>
                  </a:extLst>
                </p:cNvPr>
                <p:cNvSpPr txBox="1"/>
                <p:nvPr/>
              </p:nvSpPr>
              <p:spPr>
                <a:xfrm>
                  <a:off x="4632488" y="2929500"/>
                  <a:ext cx="599849" cy="392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sub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4999927B-3CB5-204A-FD2C-9A669DC32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2488" y="2929500"/>
                  <a:ext cx="599849" cy="392993"/>
                </a:xfrm>
                <a:prstGeom prst="rect">
                  <a:avLst/>
                </a:prstGeom>
                <a:blipFill>
                  <a:blip r:embed="rId13"/>
                  <a:stretch>
                    <a:fillRect l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2" name="Right Arrow 81">
            <a:extLst>
              <a:ext uri="{FF2B5EF4-FFF2-40B4-BE49-F238E27FC236}">
                <a16:creationId xmlns:a16="http://schemas.microsoft.com/office/drawing/2014/main" id="{A9412F9F-F099-68E3-C149-956EA19BEBC9}"/>
              </a:ext>
            </a:extLst>
          </p:cNvPr>
          <p:cNvSpPr/>
          <p:nvPr/>
        </p:nvSpPr>
        <p:spPr>
          <a:xfrm>
            <a:off x="3143921" y="4477318"/>
            <a:ext cx="965200" cy="193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361B621-73DF-1E28-8D26-A4E28BF1FDE1}"/>
              </a:ext>
            </a:extLst>
          </p:cNvPr>
          <p:cNvSpPr txBox="1"/>
          <p:nvPr/>
        </p:nvSpPr>
        <p:spPr>
          <a:xfrm>
            <a:off x="2865702" y="3861878"/>
            <a:ext cx="149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attention head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1A63FAA-2FC0-05D5-EA4A-7890C67B6A84}"/>
              </a:ext>
            </a:extLst>
          </p:cNvPr>
          <p:cNvSpPr txBox="1"/>
          <p:nvPr/>
        </p:nvSpPr>
        <p:spPr>
          <a:xfrm>
            <a:off x="4463932" y="3550559"/>
            <a:ext cx="149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weighting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07368A0-573B-0CB0-B297-E871CC40F2CF}"/>
              </a:ext>
            </a:extLst>
          </p:cNvPr>
          <p:cNvSpPr txBox="1"/>
          <p:nvPr/>
        </p:nvSpPr>
        <p:spPr>
          <a:xfrm>
            <a:off x="5819751" y="3796530"/>
            <a:ext cx="1492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summation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20F8E8F-AE09-A2D1-4DEA-1F9D2FD38680}"/>
              </a:ext>
            </a:extLst>
          </p:cNvPr>
          <p:cNvGrpSpPr/>
          <p:nvPr/>
        </p:nvGrpSpPr>
        <p:grpSpPr>
          <a:xfrm rot="10800000">
            <a:off x="8526343" y="2389173"/>
            <a:ext cx="90490" cy="379536"/>
            <a:chOff x="1604367" y="3759461"/>
            <a:chExt cx="90490" cy="379536"/>
          </a:xfrm>
        </p:grpSpPr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F204BCF9-C179-004C-C1FA-F04DC55BF0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4367" y="4047557"/>
              <a:ext cx="90490" cy="9144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FEED770B-78D1-244A-EE3E-91032CDBAA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4367" y="3853376"/>
              <a:ext cx="90490" cy="9144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2B38A827-56C9-171B-F424-0B8D50E23D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4367" y="3759461"/>
              <a:ext cx="90490" cy="9144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0FCDF310-DF52-E7BD-D7D2-498DD2FC02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4367" y="3947291"/>
              <a:ext cx="90490" cy="9144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4BA929-40D3-9607-6BED-BC648B3B15ED}"/>
                  </a:ext>
                </a:extLst>
              </p:cNvPr>
              <p:cNvSpPr txBox="1"/>
              <p:nvPr/>
            </p:nvSpPr>
            <p:spPr>
              <a:xfrm>
                <a:off x="8686404" y="2390382"/>
                <a:ext cx="2007147" cy="393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+1,1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sSup>
                            <m:sSup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24BA929-40D3-9607-6BED-BC648B3B1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404" y="2390382"/>
                <a:ext cx="2007147" cy="393185"/>
              </a:xfrm>
              <a:prstGeom prst="rect">
                <a:avLst/>
              </a:prstGeom>
              <a:blipFill>
                <a:blip r:embed="rId14"/>
                <a:stretch>
                  <a:fillRect l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Arrow 91">
            <a:extLst>
              <a:ext uri="{FF2B5EF4-FFF2-40B4-BE49-F238E27FC236}">
                <a16:creationId xmlns:a16="http://schemas.microsoft.com/office/drawing/2014/main" id="{EE8DFEC0-C28B-FF41-E3E4-FD31F90367F4}"/>
              </a:ext>
            </a:extLst>
          </p:cNvPr>
          <p:cNvSpPr/>
          <p:nvPr/>
        </p:nvSpPr>
        <p:spPr>
          <a:xfrm>
            <a:off x="7381241" y="2470332"/>
            <a:ext cx="965200" cy="193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DB8B804-3053-5103-8429-EEDBD0868095}"/>
              </a:ext>
            </a:extLst>
          </p:cNvPr>
          <p:cNvSpPr txBox="1"/>
          <p:nvPr/>
        </p:nvSpPr>
        <p:spPr>
          <a:xfrm>
            <a:off x="7325656" y="2154837"/>
            <a:ext cx="965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6C20500-A320-6816-C3B0-C1C6C4A12204}"/>
              </a:ext>
            </a:extLst>
          </p:cNvPr>
          <p:cNvGrpSpPr/>
          <p:nvPr/>
        </p:nvGrpSpPr>
        <p:grpSpPr>
          <a:xfrm rot="10800000">
            <a:off x="8526343" y="4080819"/>
            <a:ext cx="90490" cy="379536"/>
            <a:chOff x="1604367" y="3759461"/>
            <a:chExt cx="90490" cy="379536"/>
          </a:xfrm>
        </p:grpSpPr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85113CA8-89FB-9745-77B4-B72248A67B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4367" y="4047557"/>
              <a:ext cx="90490" cy="914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ABC8EB71-BAA0-F720-0F9D-D2BE7E0579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4367" y="3853376"/>
              <a:ext cx="90490" cy="914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F69ED0C9-4E55-B70E-DA7B-F4159459B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4367" y="3759461"/>
              <a:ext cx="90490" cy="9144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B7BC7482-3917-CBF0-3B88-31CEF9BC5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4367" y="3947291"/>
              <a:ext cx="90490" cy="9144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568F1531-585E-CFD6-F120-2FE1C8B41262}"/>
              </a:ext>
            </a:extLst>
          </p:cNvPr>
          <p:cNvSpPr/>
          <p:nvPr/>
        </p:nvSpPr>
        <p:spPr>
          <a:xfrm>
            <a:off x="7381241" y="4161978"/>
            <a:ext cx="965200" cy="193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91D9A96-DE29-7F0F-39A2-4EBB49FF1B93}"/>
              </a:ext>
            </a:extLst>
          </p:cNvPr>
          <p:cNvSpPr txBox="1"/>
          <p:nvPr/>
        </p:nvSpPr>
        <p:spPr>
          <a:xfrm>
            <a:off x="7325656" y="3846483"/>
            <a:ext cx="965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31B3E789-6776-F32D-5934-F4ADD0E100FF}"/>
              </a:ext>
            </a:extLst>
          </p:cNvPr>
          <p:cNvSpPr/>
          <p:nvPr/>
        </p:nvSpPr>
        <p:spPr>
          <a:xfrm>
            <a:off x="9360220" y="3369540"/>
            <a:ext cx="965200" cy="193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F1B8674-F284-B18E-FD8F-1B16FDE560F3}"/>
              </a:ext>
            </a:extLst>
          </p:cNvPr>
          <p:cNvSpPr txBox="1"/>
          <p:nvPr/>
        </p:nvSpPr>
        <p:spPr>
          <a:xfrm>
            <a:off x="9142798" y="3065035"/>
            <a:ext cx="1400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27EE441-CE93-EB9A-8FD8-DC1DB124907A}"/>
              </a:ext>
            </a:extLst>
          </p:cNvPr>
          <p:cNvGrpSpPr/>
          <p:nvPr/>
        </p:nvGrpSpPr>
        <p:grpSpPr>
          <a:xfrm rot="10800000">
            <a:off x="10488824" y="3274343"/>
            <a:ext cx="90490" cy="379536"/>
            <a:chOff x="1604367" y="3759461"/>
            <a:chExt cx="90490" cy="379536"/>
          </a:xfrm>
        </p:grpSpPr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0D71191F-AF27-FCBC-5229-EED04F6D52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4367" y="4047557"/>
              <a:ext cx="90490" cy="9144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9EABAB75-C467-791A-6390-FF31A62EA0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4367" y="3853376"/>
              <a:ext cx="90490" cy="9144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0BADD145-733F-CB98-B60C-011D35D427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4367" y="3759461"/>
              <a:ext cx="90490" cy="9144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FBC3FBE6-AF20-D5EF-1514-B54A664B64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04367" y="3947291"/>
              <a:ext cx="90490" cy="9144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168CCB5-EB1E-1454-AD07-985499E75A29}"/>
                  </a:ext>
                </a:extLst>
              </p:cNvPr>
              <p:cNvSpPr txBox="1"/>
              <p:nvPr/>
            </p:nvSpPr>
            <p:spPr>
              <a:xfrm>
                <a:off x="10534069" y="3196077"/>
                <a:ext cx="1798052" cy="615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168CCB5-EB1E-1454-AD07-985499E75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4069" y="3196077"/>
                <a:ext cx="1798052" cy="615168"/>
              </a:xfrm>
              <a:prstGeom prst="rect">
                <a:avLst/>
              </a:prstGeom>
              <a:blipFill>
                <a:blip r:embed="rId15"/>
                <a:stretch>
                  <a:fillRect t="-118367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8C0AB53-C394-C4F2-4877-437D349F6EA3}"/>
                  </a:ext>
                </a:extLst>
              </p:cNvPr>
              <p:cNvSpPr txBox="1"/>
              <p:nvPr/>
            </p:nvSpPr>
            <p:spPr>
              <a:xfrm>
                <a:off x="8686404" y="4084133"/>
                <a:ext cx="2095459" cy="393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+1,2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sSup>
                            <m:sSup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8C0AB53-C394-C4F2-4877-437D349F6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404" y="4084133"/>
                <a:ext cx="2095459" cy="393185"/>
              </a:xfrm>
              <a:prstGeom prst="rect">
                <a:avLst/>
              </a:prstGeom>
              <a:blipFill>
                <a:blip r:embed="rId16"/>
                <a:stretch>
                  <a:fillRect l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0651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DDB9D-FF75-71C6-64D4-06EB31A3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on graphs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B2350-0F12-0D34-5C50-6E22CD268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15761"/>
            <a:ext cx="7772400" cy="45387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0C9723-4A2D-D89D-0B46-ED617573C0EB}"/>
              </a:ext>
            </a:extLst>
          </p:cNvPr>
          <p:cNvSpPr txBox="1"/>
          <p:nvPr/>
        </p:nvSpPr>
        <p:spPr>
          <a:xfrm>
            <a:off x="5070503" y="6087115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54915138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49D3-11F8-99ED-147F-105A1E40E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69C6A0-46C3-1436-13A7-FDAC44A14B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977284" cy="517680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Key benefit:</a:t>
                </a:r>
                <a:r>
                  <a:rPr lang="en-US" dirty="0"/>
                  <a:t> Allows for implicitly specifying different importance values for each neighbor node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Computational efficiency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Attention weights can be computed in parallel across all graph edges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Aggregation can by parallelized across all nodes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Storage efficient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Sparse matrix operations require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+ℇ</m:t>
                        </m:r>
                      </m:e>
                    </m:d>
                  </m:oMath>
                </a14:m>
                <a:r>
                  <a:rPr lang="en-US" dirty="0"/>
                  <a:t> storage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Fixed number of model parameters independent of graph size (node count)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note about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implementation</a:t>
                </a:r>
                <a:r>
                  <a:rPr lang="en-US" dirty="0"/>
                  <a:t>: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message passing framework is useful for conceptual understanding of </a:t>
                </a:r>
                <a:r>
                  <a:rPr lang="en-US" dirty="0" err="1"/>
                  <a:t>GNNs</a:t>
                </a:r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practice, many of the matrix operations are implemented in ways that mix aspects of neighbor node aggregation and node update for efficiency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69C6A0-46C3-1436-13A7-FDAC44A14B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977284" cy="5176802"/>
              </a:xfrm>
              <a:blipFill>
                <a:blip r:embed="rId2"/>
                <a:stretch>
                  <a:fillRect l="-1781" t="-2445" r="-1145" b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5998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60EF0-FC82-C3E9-09B2-67037888C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A55DE-C76F-65B1-AFA4-8991CBD18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Applicable deep learning tools</a:t>
            </a:r>
          </a:p>
        </p:txBody>
      </p:sp>
    </p:spTree>
    <p:extLst>
      <p:ext uri="{BB962C8B-B14F-4D97-AF65-F5344CB8AC3E}">
        <p14:creationId xmlns:p14="http://schemas.microsoft.com/office/powerpoint/2010/main" val="320003689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1A3F-717B-FF77-9E97-E81954AD7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GNN</a:t>
            </a:r>
            <a:r>
              <a:rPr lang="en-US" dirty="0"/>
              <a:t> layer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C6259-BDFF-44E1-1131-F82ACED66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7171267" cy="200208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often want to use familiar deep learning modules to create our </a:t>
            </a:r>
            <a:r>
              <a:rPr lang="en-US" dirty="0" err="1"/>
              <a:t>GNN</a:t>
            </a:r>
            <a:r>
              <a:rPr lang="en-US" dirty="0"/>
              <a:t> layers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Batch normalization – stabilize network training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Dropout – prevent overfitting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Many other useful deep learning modules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DD3F5-87B9-010A-EE4B-3625A1FA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787" y="0"/>
            <a:ext cx="2723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64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E273-67A2-A02A-8E20-9295F015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7219B8-C75C-FB8D-BAF6-941A1D3CA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009467" cy="196566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Goal: stabilize network training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Approach: Given a batch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inputs (e.g., node embeddings)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Recenter the embeddings to zero mean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Rescale the embeddings to unit variance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7219B8-C75C-FB8D-BAF6-941A1D3CA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009467" cy="1965666"/>
              </a:xfrm>
              <a:blipFill>
                <a:blip r:embed="rId2"/>
                <a:stretch>
                  <a:fillRect l="-2219" t="-6410" b="-7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1ECB76-8C3D-D9FA-83E9-4193A27B2707}"/>
                  </a:ext>
                </a:extLst>
              </p:cNvPr>
              <p:cNvSpPr txBox="1"/>
              <p:nvPr/>
            </p:nvSpPr>
            <p:spPr>
              <a:xfrm>
                <a:off x="3894667" y="3429000"/>
                <a:ext cx="31496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</a:rPr>
                  <a:t>Step 1:</a:t>
                </a:r>
              </a:p>
              <a:p>
                <a:r>
                  <a:rPr lang="en-US" dirty="0"/>
                  <a:t>Compute the mean and variance for each latent feature (embedding column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) over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embeddings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1ECB76-8C3D-D9FA-83E9-4193A27B2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667" y="3429000"/>
                <a:ext cx="3149600" cy="1477328"/>
              </a:xfrm>
              <a:prstGeom prst="rect">
                <a:avLst/>
              </a:prstGeom>
              <a:blipFill>
                <a:blip r:embed="rId3"/>
                <a:stretch>
                  <a:fillRect l="-1606" t="-2564" r="-402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C0FBAD9-A9BA-040C-54C4-377D3333DD79}"/>
              </a:ext>
            </a:extLst>
          </p:cNvPr>
          <p:cNvSpPr txBox="1"/>
          <p:nvPr/>
        </p:nvSpPr>
        <p:spPr>
          <a:xfrm>
            <a:off x="3894667" y="4906328"/>
            <a:ext cx="314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Step 2:</a:t>
            </a:r>
          </a:p>
          <a:p>
            <a:r>
              <a:rPr lang="en-US" dirty="0"/>
              <a:t>Normalize the embedding feature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2A79B4-03F0-0FF3-A8DA-475A1FF338B2}"/>
                  </a:ext>
                </a:extLst>
              </p:cNvPr>
              <p:cNvSpPr txBox="1"/>
              <p:nvPr/>
            </p:nvSpPr>
            <p:spPr>
              <a:xfrm>
                <a:off x="1143000" y="3535709"/>
                <a:ext cx="2108200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Input: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2A79B4-03F0-0FF3-A8DA-475A1FF33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535709"/>
                <a:ext cx="2108200" cy="374270"/>
              </a:xfrm>
              <a:prstGeom prst="rect">
                <a:avLst/>
              </a:prstGeom>
              <a:blipFill>
                <a:blip r:embed="rId4"/>
                <a:stretch>
                  <a:fillRect l="-3012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4D2FC9-AEA3-945E-4783-5457754BD127}"/>
                  </a:ext>
                </a:extLst>
              </p:cNvPr>
              <p:cNvSpPr txBox="1"/>
              <p:nvPr/>
            </p:nvSpPr>
            <p:spPr>
              <a:xfrm>
                <a:off x="1143000" y="4054564"/>
                <a:ext cx="3462866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Learnable Parameters</a:t>
                </a:r>
                <a:r>
                  <a:rPr lang="en-US" dirty="0"/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𝛄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4D2FC9-AEA3-945E-4783-5457754BD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054564"/>
                <a:ext cx="3462866" cy="651269"/>
              </a:xfrm>
              <a:prstGeom prst="rect">
                <a:avLst/>
              </a:prstGeom>
              <a:blipFill>
                <a:blip r:embed="rId5"/>
                <a:stretch>
                  <a:fillRect l="-1832" t="-384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EB628D-927F-67D0-0BD8-26B3EF20B2BB}"/>
                  </a:ext>
                </a:extLst>
              </p:cNvPr>
              <p:cNvSpPr txBox="1"/>
              <p:nvPr/>
            </p:nvSpPr>
            <p:spPr>
              <a:xfrm>
                <a:off x="1143000" y="4850418"/>
                <a:ext cx="2387599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Output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EB628D-927F-67D0-0BD8-26B3EF20B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850418"/>
                <a:ext cx="2387599" cy="374270"/>
              </a:xfrm>
              <a:prstGeom prst="rect">
                <a:avLst/>
              </a:prstGeom>
              <a:blipFill>
                <a:blip r:embed="rId6"/>
                <a:stretch>
                  <a:fillRect l="-266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4084B3-37DE-6D57-A175-16784A134AD2}"/>
                  </a:ext>
                </a:extLst>
              </p:cNvPr>
              <p:cNvSpPr txBox="1"/>
              <p:nvPr/>
            </p:nvSpPr>
            <p:spPr>
              <a:xfrm>
                <a:off x="7137400" y="3413971"/>
                <a:ext cx="2565400" cy="128118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4084B3-37DE-6D57-A175-16784A134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400" y="3413971"/>
                <a:ext cx="2565400" cy="1281185"/>
              </a:xfrm>
              <a:prstGeom prst="rect">
                <a:avLst/>
              </a:prstGeom>
              <a:blipFill>
                <a:blip r:embed="rId7"/>
                <a:stretch>
                  <a:fillRect l="-1961" t="-63107" b="-6893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92BFBA4-9AAA-B2A6-7391-0B2BC30A4CFE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2D85B2-06A1-DFDB-A50D-03DF3B1D9DE6}"/>
                  </a:ext>
                </a:extLst>
              </p:cNvPr>
              <p:cNvSpPr txBox="1"/>
              <p:nvPr/>
            </p:nvSpPr>
            <p:spPr>
              <a:xfrm>
                <a:off x="7137400" y="5037553"/>
                <a:ext cx="2565400" cy="1208408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2D85B2-06A1-DFDB-A50D-03DF3B1D9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400" y="5037553"/>
                <a:ext cx="2565400" cy="1208408"/>
              </a:xfrm>
              <a:prstGeom prst="rect">
                <a:avLst/>
              </a:prstGeom>
              <a:blipFill>
                <a:blip r:embed="rId8"/>
                <a:stretch>
                  <a:fillRect b="-3093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9539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679EF-430A-00D2-50C1-650276EA5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regularization in standard 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049A4F-0C92-5C25-D5EC-05AEFC12BC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288867" cy="193796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Regularize a deep neural network to prevent overfitting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Approach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During training: with some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randomly turn off network neurons (i.e., set output to zero)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During test / deployment: use all neurons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049A4F-0C92-5C25-D5EC-05AEFC12BC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288867" cy="1937966"/>
              </a:xfrm>
              <a:blipFill>
                <a:blip r:embed="rId2"/>
                <a:stretch>
                  <a:fillRect l="-2144" t="-649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CC8C4F2-6825-69FA-1A22-E9CB321A4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232128"/>
            <a:ext cx="7772400" cy="31435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1BD2A1-2B1A-6729-4D3E-D355B2DB32EB}"/>
              </a:ext>
            </a:extLst>
          </p:cNvPr>
          <p:cNvSpPr txBox="1"/>
          <p:nvPr/>
        </p:nvSpPr>
        <p:spPr>
          <a:xfrm>
            <a:off x="4610887" y="637572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426302469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EB373-6208-4442-1AAD-67FDB8A69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223A-B831-0054-7235-127D71D3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 regularization in </a:t>
            </a:r>
            <a:r>
              <a:rPr lang="en-US" dirty="0" err="1"/>
              <a:t>GNNs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CC594-65C1-F2E6-AF3B-B66ED52A88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007600" cy="178253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a </a:t>
                </a:r>
                <a:r>
                  <a:rPr lang="en-US" dirty="0" err="1"/>
                  <a:t>GNN</a:t>
                </a:r>
                <a:r>
                  <a:rPr lang="en-US" dirty="0"/>
                  <a:t>, dropout is applied in the </a:t>
                </a:r>
                <a:r>
                  <a:rPr lang="en-US" i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update</a:t>
                </a:r>
                <a:r>
                  <a:rPr lang="en-US" i="1" dirty="0"/>
                  <a:t> </a:t>
                </a:r>
                <a:r>
                  <a:rPr lang="en-US" dirty="0"/>
                  <a:t>function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Example, in </a:t>
                </a:r>
                <a:r>
                  <a:rPr lang="en-US" dirty="0" err="1"/>
                  <a:t>GCN</a:t>
                </a:r>
                <a:r>
                  <a:rPr lang="en-US" dirty="0"/>
                  <a:t> the update for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Dropout implemented by removing neurons in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CC594-65C1-F2E6-AF3B-B66ED52A88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007600" cy="1782539"/>
              </a:xfrm>
              <a:blipFill>
                <a:blip r:embed="rId2"/>
                <a:stretch>
                  <a:fillRect l="-1777" t="-7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61432A9-3675-7A59-95AD-6AAB5119C1F3}"/>
              </a:ext>
            </a:extLst>
          </p:cNvPr>
          <p:cNvSpPr txBox="1"/>
          <p:nvPr/>
        </p:nvSpPr>
        <p:spPr>
          <a:xfrm>
            <a:off x="4610887" y="637572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EAED1-F18F-BE42-0C64-F9B9D4C42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009" y="2904065"/>
            <a:ext cx="2314878" cy="3155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24A657-1581-B3C8-AFCF-F254BCEC4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506" y="2904065"/>
            <a:ext cx="2314878" cy="31559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4FBDC7-8FF3-8DC9-565F-BFE855681FFB}"/>
                  </a:ext>
                </a:extLst>
              </p:cNvPr>
              <p:cNvSpPr txBox="1"/>
              <p:nvPr/>
            </p:nvSpPr>
            <p:spPr>
              <a:xfrm>
                <a:off x="1572895" y="4156360"/>
                <a:ext cx="723114" cy="5171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4FBDC7-8FF3-8DC9-565F-BFE855681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895" y="4156360"/>
                <a:ext cx="723114" cy="517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73F2C-B959-884C-F22F-ABD3FD004CD9}"/>
                  </a:ext>
                </a:extLst>
              </p:cNvPr>
              <p:cNvSpPr txBox="1"/>
              <p:nvPr/>
            </p:nvSpPr>
            <p:spPr>
              <a:xfrm>
                <a:off x="3242734" y="2651550"/>
                <a:ext cx="657906" cy="3879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173F2C-B959-884C-F22F-ABD3FD004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734" y="2651550"/>
                <a:ext cx="657906" cy="3879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5B8F42-74AF-CC21-E7B6-12C0E317F1EB}"/>
                  </a:ext>
                </a:extLst>
              </p:cNvPr>
              <p:cNvSpPr txBox="1"/>
              <p:nvPr/>
            </p:nvSpPr>
            <p:spPr>
              <a:xfrm>
                <a:off x="4593954" y="4248373"/>
                <a:ext cx="723114" cy="4251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5B8F42-74AF-CC21-E7B6-12C0E317F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954" y="4248373"/>
                <a:ext cx="723114" cy="4251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9682136-04EC-FDD4-1070-4AA48CD60F33}"/>
              </a:ext>
            </a:extLst>
          </p:cNvPr>
          <p:cNvSpPr txBox="1"/>
          <p:nvPr/>
        </p:nvSpPr>
        <p:spPr>
          <a:xfrm>
            <a:off x="9099338" y="3886742"/>
            <a:ext cx="3039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Dropout removes latent features from the aggregated message,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nodes in the graph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7C7A92-83B4-0DF2-8CE5-A45A80876D5F}"/>
              </a:ext>
            </a:extLst>
          </p:cNvPr>
          <p:cNvCxnSpPr>
            <a:cxnSpLocks/>
          </p:cNvCxnSpPr>
          <p:nvPr/>
        </p:nvCxnSpPr>
        <p:spPr>
          <a:xfrm flipH="1">
            <a:off x="8737600" y="4436533"/>
            <a:ext cx="482600" cy="236956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92582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D17B3-798B-5F04-E24A-87B2321E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GNN</a:t>
            </a:r>
            <a:r>
              <a:rPr lang="en-US" dirty="0"/>
              <a:t> layers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BCED7-05D0-7FD5-C51D-5567C0C5F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14065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Modern deep learning modules are useful in developing practical </a:t>
            </a:r>
            <a:r>
              <a:rPr lang="en-US" dirty="0" err="1"/>
              <a:t>GNN</a:t>
            </a:r>
            <a:r>
              <a:rPr lang="en-US" dirty="0"/>
              <a:t>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Designing novel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GNN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layers is an active research domain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71E20-9C0C-0FB8-7BAA-C36314EFE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8787" y="0"/>
            <a:ext cx="2723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1218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1A597-6CB8-E92A-6C94-3F9FCFE3E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D899-D7C6-13E7-BC90-25FAB68E6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Stacking </a:t>
            </a:r>
            <a:r>
              <a:rPr lang="en-US" dirty="0" err="1"/>
              <a:t>GNN</a:t>
            </a:r>
            <a:r>
              <a:rPr lang="en-US" dirty="0"/>
              <a:t> layers</a:t>
            </a:r>
          </a:p>
        </p:txBody>
      </p:sp>
    </p:spTree>
    <p:extLst>
      <p:ext uri="{BB962C8B-B14F-4D97-AF65-F5344CB8AC3E}">
        <p14:creationId xmlns:p14="http://schemas.microsoft.com/office/powerpoint/2010/main" val="272715115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5F8B00-D39E-CDD2-8E54-8EE03C32724D}"/>
                  </a:ext>
                </a:extLst>
              </p:cNvPr>
              <p:cNvSpPr txBox="1"/>
              <p:nvPr/>
            </p:nvSpPr>
            <p:spPr>
              <a:xfrm>
                <a:off x="5384798" y="3884417"/>
                <a:ext cx="1117601" cy="425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5F8B00-D39E-CDD2-8E54-8EE03C327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798" y="3884417"/>
                <a:ext cx="1117601" cy="4251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D6347BD-685F-60B5-9E85-50D30638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Stacking </a:t>
            </a:r>
            <a:r>
              <a:rPr lang="en-US" dirty="0" err="1"/>
              <a:t>GNN</a:t>
            </a:r>
            <a:r>
              <a:rPr lang="en-US" dirty="0"/>
              <a:t> layers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47F4C9-F7B0-91E2-177C-C94A98D8BE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857067" cy="169418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How do we construct a </a:t>
                </a:r>
                <a:r>
                  <a:rPr lang="en-US" dirty="0" err="1"/>
                  <a:t>GNN</a:t>
                </a:r>
                <a:r>
                  <a:rPr lang="en-US" dirty="0"/>
                  <a:t> with multiple layers?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Standard approach is to stack layers sequentially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Initial input: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input feature vector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Output: Node embedding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after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layers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47F4C9-F7B0-91E2-177C-C94A98D8BE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857067" cy="1694182"/>
              </a:xfrm>
              <a:blipFill>
                <a:blip r:embed="rId3"/>
                <a:stretch>
                  <a:fillRect l="-2262" t="-7407" b="-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C044F81-251B-6958-008B-FE3C1313C805}"/>
              </a:ext>
            </a:extLst>
          </p:cNvPr>
          <p:cNvSpPr/>
          <p:nvPr/>
        </p:nvSpPr>
        <p:spPr>
          <a:xfrm>
            <a:off x="4851400" y="3429000"/>
            <a:ext cx="1549400" cy="4741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GNN</a:t>
            </a:r>
            <a:r>
              <a:rPr lang="en-US" dirty="0"/>
              <a:t>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43FCB9-0CAE-A801-5688-449EEE2318BD}"/>
                  </a:ext>
                </a:extLst>
              </p:cNvPr>
              <p:cNvSpPr txBox="1"/>
              <p:nvPr/>
            </p:nvSpPr>
            <p:spPr>
              <a:xfrm>
                <a:off x="5626100" y="2996811"/>
                <a:ext cx="1117600" cy="425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43FCB9-0CAE-A801-5688-449EEE231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100" y="2996811"/>
                <a:ext cx="1117600" cy="4251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F32C0C-6046-4744-D23A-1D5547AC1783}"/>
              </a:ext>
            </a:extLst>
          </p:cNvPr>
          <p:cNvCxnSpPr>
            <a:endCxn id="4" idx="0"/>
          </p:cNvCxnSpPr>
          <p:nvPr/>
        </p:nvCxnSpPr>
        <p:spPr>
          <a:xfrm>
            <a:off x="5626100" y="3022600"/>
            <a:ext cx="0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FAE9230-2669-E5FC-29EB-4D6EAA915BDB}"/>
              </a:ext>
            </a:extLst>
          </p:cNvPr>
          <p:cNvSpPr/>
          <p:nvPr/>
        </p:nvSpPr>
        <p:spPr>
          <a:xfrm>
            <a:off x="4851400" y="4309533"/>
            <a:ext cx="1549400" cy="4741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GNN</a:t>
            </a:r>
            <a:r>
              <a:rPr lang="en-US" dirty="0"/>
              <a:t> layer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9BC576-31E3-F864-13ED-5688494C86DF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5626100" y="3903133"/>
            <a:ext cx="0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2350031-E0BE-1B48-BF22-72058E38F81C}"/>
              </a:ext>
            </a:extLst>
          </p:cNvPr>
          <p:cNvSpPr/>
          <p:nvPr/>
        </p:nvSpPr>
        <p:spPr>
          <a:xfrm>
            <a:off x="4851400" y="5432213"/>
            <a:ext cx="1549400" cy="474133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GNN</a:t>
            </a:r>
            <a:r>
              <a:rPr lang="en-US" dirty="0"/>
              <a:t> layer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A7D847-8F4F-0F04-9AB8-49EC7493F275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5626100" y="4783666"/>
            <a:ext cx="0" cy="64854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9237D5-9CD6-3425-1758-8BE07A93C634}"/>
                  </a:ext>
                </a:extLst>
              </p:cNvPr>
              <p:cNvSpPr txBox="1"/>
              <p:nvPr/>
            </p:nvSpPr>
            <p:spPr>
              <a:xfrm>
                <a:off x="5448300" y="5007097"/>
                <a:ext cx="1117601" cy="425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49237D5-9CD6-3425-1758-8BE07A93C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300" y="5007097"/>
                <a:ext cx="1117601" cy="4251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F0DE4C-732E-6A07-CF4C-C79D41D51E3C}"/>
                  </a:ext>
                </a:extLst>
              </p:cNvPr>
              <p:cNvSpPr txBox="1"/>
              <p:nvPr/>
            </p:nvSpPr>
            <p:spPr>
              <a:xfrm>
                <a:off x="5384797" y="5868202"/>
                <a:ext cx="1117601" cy="425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F0DE4C-732E-6A07-CF4C-C79D41D51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797" y="5868202"/>
                <a:ext cx="1117601" cy="4251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A86AB5-9C81-79CE-559F-77AB7434BC45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626099" y="5906346"/>
            <a:ext cx="1" cy="386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50918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BDBF1-5D4D-904D-85DF-F31FDEA5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Over-smoothing in deep </a:t>
            </a:r>
            <a:r>
              <a:rPr lang="en-US" dirty="0" err="1"/>
              <a:t>GNNs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323D2-1A29-420D-CC29-B44746ACC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585200" cy="14834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Stacking many </a:t>
            </a:r>
            <a:r>
              <a:rPr lang="en-US" dirty="0" err="1"/>
              <a:t>GNN</a:t>
            </a:r>
            <a:r>
              <a:rPr lang="en-US" dirty="0"/>
              <a:t> layers can cause over-smoothing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Over-smoothing occurs when all node embeddings converge to the same value – i.e., all embedding vectors are the same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Why does this happen?</a:t>
            </a:r>
          </a:p>
        </p:txBody>
      </p:sp>
    </p:spTree>
    <p:extLst>
      <p:ext uri="{BB962C8B-B14F-4D97-AF65-F5344CB8AC3E}">
        <p14:creationId xmlns:p14="http://schemas.microsoft.com/office/powerpoint/2010/main" val="39768872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E76B-0435-54F0-434F-FE5820FD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deep learning paradigm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3564A-5C80-271E-6FEF-FF2D77D427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220200" cy="472918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we have a graph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i="0" dirty="0">
                    <a:latin typeface="Cambria Math" panose="02040503050406030204" pitchFamily="18" charset="0"/>
                  </a:rPr>
                  <a:t> </a:t>
                </a:r>
                <a:r>
                  <a:rPr lang="en-US" i="0" dirty="0"/>
                  <a:t>is the set of vertices in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i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 is the adjacency matrix (assume unweighted, undirected for now)</a:t>
                </a:r>
              </a:p>
              <a:p>
                <a:pPr marL="342900" indent="-33496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matrix of </a:t>
                </a: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node features (this is new!)</a:t>
                </a:r>
              </a:p>
              <a:p>
                <a:pPr marL="803275" lvl="1" indent="-334963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-dimensional feature vector per node</a:t>
                </a:r>
                <a:endParaRPr lang="en-US" dirty="0"/>
              </a:p>
              <a:p>
                <a:pPr marL="803275" lvl="1" indent="-334963">
                  <a:buFont typeface="Arial" panose="020B0604020202020204" pitchFamily="34" charset="0"/>
                  <a:buChar char="•"/>
                </a:pPr>
                <a:r>
                  <a:rPr lang="en-US" dirty="0"/>
                  <a:t>Examples of node features</a:t>
                </a:r>
              </a:p>
              <a:p>
                <a:pPr marL="1028700" lvl="2" indent="-334963">
                  <a:buFont typeface="Arial" panose="020B0604020202020204" pitchFamily="34" charset="0"/>
                  <a:buChar char="•"/>
                </a:pPr>
                <a:r>
                  <a:rPr lang="en-US" dirty="0"/>
                  <a:t>User profile data, user image</a:t>
                </a:r>
              </a:p>
              <a:p>
                <a:pPr marL="1028700" lvl="2" indent="-334963">
                  <a:buFont typeface="Arial" panose="020B0604020202020204" pitchFamily="34" charset="0"/>
                  <a:buChar char="•"/>
                </a:pPr>
                <a:r>
                  <a:rPr lang="en-US" dirty="0"/>
                  <a:t>Gene expression, gene functional properties</a:t>
                </a:r>
              </a:p>
              <a:p>
                <a:pPr marL="803275" lvl="1" indent="-334963">
                  <a:buFont typeface="Arial" panose="020B0604020202020204" pitchFamily="34" charset="0"/>
                  <a:buChar char="•"/>
                </a:pPr>
                <a:r>
                  <a:rPr lang="en-US" dirty="0"/>
                  <a:t>What if my nodes don’t have features?</a:t>
                </a:r>
              </a:p>
              <a:p>
                <a:pPr marL="1028700" lvl="2" indent="-334963">
                  <a:buFont typeface="Arial" panose="020B0604020202020204" pitchFamily="34" charset="0"/>
                  <a:buChar char="•"/>
                </a:pPr>
                <a:r>
                  <a:rPr lang="en-US" dirty="0"/>
                  <a:t>One-hot embeddings - not recommended as this makes the model transductive</a:t>
                </a:r>
              </a:p>
              <a:p>
                <a:pPr marL="1028700" lvl="2" indent="-334963">
                  <a:buFont typeface="Arial" panose="020B0604020202020204" pitchFamily="34" charset="0"/>
                  <a:buChar char="•"/>
                </a:pPr>
                <a:r>
                  <a:rPr lang="en-US" dirty="0"/>
                  <a:t>Constant vector of 1 – model is again inductive, features will be updated (more to come)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3564A-5C80-271E-6FEF-FF2D77D427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220200" cy="4729180"/>
              </a:xfrm>
              <a:blipFill>
                <a:blip r:embed="rId2"/>
                <a:stretch>
                  <a:fillRect l="-1926" t="-2674" b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32014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8FEB-A8AD-D8F3-C82B-9A3234794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 of a </a:t>
            </a:r>
            <a:r>
              <a:rPr lang="en-US" dirty="0" err="1"/>
              <a:t>GNN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5CA6F1-F96F-1FF5-AE87-6463EADB81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398000" cy="140653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Receptive field: the set of nodes that contribute to the aggregated neighborhood message for a node of interest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-layer </a:t>
                </a:r>
                <a:r>
                  <a:rPr lang="en-US" dirty="0" err="1"/>
                  <a:t>GNN</a:t>
                </a:r>
                <a:r>
                  <a:rPr lang="en-US" dirty="0"/>
                  <a:t>, each node has a receptive field of its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-hop neighborhood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5CA6F1-F96F-1FF5-AE87-6463EADB81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398000" cy="1406539"/>
              </a:xfrm>
              <a:blipFill>
                <a:blip r:embed="rId2"/>
                <a:stretch>
                  <a:fillRect l="-1892" t="-8929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9080736-C9E7-8F4A-A9B8-38EF531C6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866" y="2961395"/>
            <a:ext cx="9076267" cy="3405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EDCD4B-8704-69F9-3FA5-200381B5ECDC}"/>
              </a:ext>
            </a:extLst>
          </p:cNvPr>
          <p:cNvSpPr txBox="1"/>
          <p:nvPr/>
        </p:nvSpPr>
        <p:spPr>
          <a:xfrm>
            <a:off x="4610887" y="637572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74708657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16F1A-91FF-66EA-0B42-D554F71B3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A75F-DAB7-CA68-8CF2-45959549E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Receptive field of a </a:t>
            </a:r>
            <a:r>
              <a:rPr lang="en-US" dirty="0" err="1"/>
              <a:t>GNN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653E1-1462-D09A-EDE0-7B7906769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398000" cy="18158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Receptive field overlap for two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shared neighbors quickly grows when increasing the field hop size (i.e., number of </a:t>
            </a:r>
            <a:r>
              <a:rPr lang="en-US" dirty="0" err="1"/>
              <a:t>GNN</a:t>
            </a:r>
            <a:r>
              <a:rPr lang="en-US" dirty="0"/>
              <a:t> layers)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in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very similar messages being input to each node’s update function, yielding similar embeddings for both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4037B-3EBD-72BC-B505-2A54E6E29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67" y="3110044"/>
            <a:ext cx="9000066" cy="3439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5B3B0F-98AB-24CA-07D9-9D9553939D02}"/>
              </a:ext>
            </a:extLst>
          </p:cNvPr>
          <p:cNvSpPr txBox="1"/>
          <p:nvPr/>
        </p:nvSpPr>
        <p:spPr>
          <a:xfrm>
            <a:off x="4610887" y="6550285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35069596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BE115-B436-EC1D-1589-A88E603B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over-smoothing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C0036-F089-9FC0-4404-1F8A07B36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79000" cy="25576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 conservative with adding </a:t>
            </a:r>
            <a:r>
              <a:rPr lang="en-US" dirty="0" err="1"/>
              <a:t>GNN</a:t>
            </a:r>
            <a:r>
              <a:rPr lang="en-US" dirty="0"/>
              <a:t> layers – adding too many layers will cause over-smoothing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Analyze the receptive field necessary for your problem (e.g., by computing the network diameter – longest shortest path)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Set the number of </a:t>
            </a:r>
            <a:r>
              <a:rPr lang="en-US" dirty="0" err="1"/>
              <a:t>GNN</a:t>
            </a:r>
            <a:r>
              <a:rPr lang="en-US" dirty="0"/>
              <a:t> layers to be slightly more (say plus 1-3) than the estimated receptive field requirement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1B96E-7D8B-2CEC-E17C-4A8267AB819F}"/>
              </a:ext>
            </a:extLst>
          </p:cNvPr>
          <p:cNvSpPr txBox="1"/>
          <p:nvPr/>
        </p:nvSpPr>
        <p:spPr>
          <a:xfrm>
            <a:off x="2472266" y="3851785"/>
            <a:ext cx="72474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How can we enhance the expressive power of a </a:t>
            </a:r>
            <a:r>
              <a:rPr lang="en-US" sz="2800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GNN</a:t>
            </a:r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if the receptive field requirement limits the model to a small number of </a:t>
            </a:r>
            <a:r>
              <a:rPr lang="en-US" sz="2800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GNN</a:t>
            </a:r>
            <a:r>
              <a:rPr lang="en-US" sz="2800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layers?</a:t>
            </a:r>
          </a:p>
        </p:txBody>
      </p:sp>
    </p:spTree>
    <p:extLst>
      <p:ext uri="{BB962C8B-B14F-4D97-AF65-F5344CB8AC3E}">
        <p14:creationId xmlns:p14="http://schemas.microsoft.com/office/powerpoint/2010/main" val="16677695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907C8-9E8A-931B-3F6F-5119082C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expressive power for </a:t>
            </a:r>
            <a:r>
              <a:rPr lang="en-US" dirty="0" err="1"/>
              <a:t>GNNs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9CE06-2A2F-BDC5-DD6A-809124F9F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050867" cy="18158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Increase the expressive power within the </a:t>
            </a:r>
            <a:r>
              <a:rPr lang="en-US" dirty="0" err="1"/>
              <a:t>GNN</a:t>
            </a:r>
            <a:r>
              <a:rPr lang="en-US" dirty="0"/>
              <a:t>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</a:t>
            </a:r>
            <a:r>
              <a:rPr lang="en-US" dirty="0" err="1"/>
              <a:t>GNN</a:t>
            </a:r>
            <a:r>
              <a:rPr lang="en-US" dirty="0"/>
              <a:t> layers we discussed (</a:t>
            </a:r>
            <a:r>
              <a:rPr lang="en-US" dirty="0" err="1"/>
              <a:t>GCN</a:t>
            </a:r>
            <a:r>
              <a:rPr lang="en-US" dirty="0"/>
              <a:t>, </a:t>
            </a:r>
            <a:r>
              <a:rPr lang="en-US" dirty="0" err="1"/>
              <a:t>GraphSAGE</a:t>
            </a:r>
            <a:r>
              <a:rPr lang="en-US" dirty="0"/>
              <a:t>, GAT), the aggregations and transformations only include one linear layer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add layers to these to form a deeper network with the layer – this does not change the receptive field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9E25FC7-1087-2C6A-CB4A-520F21AB6CCD}"/>
              </a:ext>
            </a:extLst>
          </p:cNvPr>
          <p:cNvGrpSpPr>
            <a:grpSpLocks noChangeAspect="1"/>
          </p:cNvGrpSpPr>
          <p:nvPr/>
        </p:nvGrpSpPr>
        <p:grpSpPr>
          <a:xfrm>
            <a:off x="5344613" y="3810000"/>
            <a:ext cx="1795579" cy="2120304"/>
            <a:chOff x="5410863" y="3842709"/>
            <a:chExt cx="2339110" cy="27621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B476BD-889C-7728-E3E2-8B3985217116}"/>
                </a:ext>
              </a:extLst>
            </p:cNvPr>
            <p:cNvSpPr/>
            <p:nvPr/>
          </p:nvSpPr>
          <p:spPr>
            <a:xfrm>
              <a:off x="5410863" y="3842709"/>
              <a:ext cx="2339110" cy="2762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30CBA18-45F5-CA53-DEC0-74DFFA6E5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1714" r="57789"/>
            <a:stretch>
              <a:fillRect/>
            </a:stretch>
          </p:blipFill>
          <p:spPr>
            <a:xfrm rot="20405267">
              <a:off x="5742355" y="4145542"/>
              <a:ext cx="1676124" cy="224085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33F733-2C20-C3B5-5CF0-60A65AEF2F19}"/>
                </a:ext>
              </a:extLst>
            </p:cNvPr>
            <p:cNvSpPr/>
            <p:nvPr/>
          </p:nvSpPr>
          <p:spPr>
            <a:xfrm rot="909961">
              <a:off x="6290646" y="3957897"/>
              <a:ext cx="719130" cy="1612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379B7AE-56EB-1194-43E5-463B49BAD282}"/>
              </a:ext>
            </a:extLst>
          </p:cNvPr>
          <p:cNvSpPr txBox="1"/>
          <p:nvPr/>
        </p:nvSpPr>
        <p:spPr>
          <a:xfrm>
            <a:off x="6578572" y="4500820"/>
            <a:ext cx="149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497A8A-EC53-BBD5-D5DC-739125306C1B}"/>
              </a:ext>
            </a:extLst>
          </p:cNvPr>
          <p:cNvSpPr txBox="1"/>
          <p:nvPr/>
        </p:nvSpPr>
        <p:spPr>
          <a:xfrm>
            <a:off x="6578571" y="4994201"/>
            <a:ext cx="149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85F26-BAC1-AED2-E652-9E4246E75751}"/>
              </a:ext>
            </a:extLst>
          </p:cNvPr>
          <p:cNvSpPr txBox="1"/>
          <p:nvPr/>
        </p:nvSpPr>
        <p:spPr>
          <a:xfrm>
            <a:off x="4615389" y="6579463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8C3E40-00C2-2B59-58AA-F72727638AFA}"/>
              </a:ext>
            </a:extLst>
          </p:cNvPr>
          <p:cNvSpPr txBox="1"/>
          <p:nvPr/>
        </p:nvSpPr>
        <p:spPr>
          <a:xfrm>
            <a:off x="2362200" y="4005204"/>
            <a:ext cx="271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aggregation and updates can use an 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73830-AE47-50EF-324D-6D6148B98638}"/>
              </a:ext>
            </a:extLst>
          </p:cNvPr>
          <p:cNvSpPr txBox="1"/>
          <p:nvPr/>
        </p:nvSpPr>
        <p:spPr>
          <a:xfrm>
            <a:off x="6522095" y="4005204"/>
            <a:ext cx="2198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 message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AFD9CA-1810-33AF-EE5B-5B89423C750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076825" y="4328370"/>
            <a:ext cx="936559" cy="323165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70322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75602-C5F7-8A01-048B-B8773CE1E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D9DB-ECA2-7256-E205-36EB5C34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expressive power for </a:t>
            </a:r>
            <a:r>
              <a:rPr lang="en-US" dirty="0" err="1"/>
              <a:t>GNNs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F777B-076B-3946-BCF1-E58941BD7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050867" cy="149220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network layers that do not pass messages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overall network can contain non-message passing (</a:t>
            </a:r>
            <a:r>
              <a:rPr lang="en-US" dirty="0" err="1"/>
              <a:t>GNN</a:t>
            </a:r>
            <a:r>
              <a:rPr lang="en-US" dirty="0"/>
              <a:t>) layers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Example: add </a:t>
            </a:r>
            <a:r>
              <a:rPr lang="en-US" dirty="0" err="1"/>
              <a:t>MLP</a:t>
            </a:r>
            <a:r>
              <a:rPr lang="en-US" dirty="0"/>
              <a:t> layers before and after </a:t>
            </a:r>
            <a:r>
              <a:rPr lang="en-US" dirty="0" err="1"/>
              <a:t>GNN</a:t>
            </a:r>
            <a:r>
              <a:rPr lang="en-US" dirty="0"/>
              <a:t> layers to pre/post process next/prior layer 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B62BF-E711-7629-B953-48F84A137EE2}"/>
              </a:ext>
            </a:extLst>
          </p:cNvPr>
          <p:cNvSpPr txBox="1"/>
          <p:nvPr/>
        </p:nvSpPr>
        <p:spPr>
          <a:xfrm>
            <a:off x="646427" y="6395924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A997F6-5D3B-2200-A1F1-0DD7295EA32F}"/>
              </a:ext>
            </a:extLst>
          </p:cNvPr>
          <p:cNvSpPr txBox="1"/>
          <p:nvPr/>
        </p:nvSpPr>
        <p:spPr>
          <a:xfrm>
            <a:off x="3736561" y="2916533"/>
            <a:ext cx="48330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Pre-processing: important when encoding features is necessary (e.g., when nodes represent images or text)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163A2F-4F32-2622-657D-352EE4AC9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41" y="2864461"/>
            <a:ext cx="2372198" cy="35314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7EB0AD-CD59-D405-1397-46BEF3798130}"/>
              </a:ext>
            </a:extLst>
          </p:cNvPr>
          <p:cNvSpPr txBox="1"/>
          <p:nvPr/>
        </p:nvSpPr>
        <p:spPr>
          <a:xfrm>
            <a:off x="3622439" y="5380825"/>
            <a:ext cx="48330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Post-processing: important when reasoning / transformation over node embeddings is required (e.g., graph classification)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6749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F6AE8-F903-1145-9D58-551AFB193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 really need more </a:t>
            </a:r>
            <a:r>
              <a:rPr lang="en-US" dirty="0" err="1"/>
              <a:t>GNN</a:t>
            </a:r>
            <a:r>
              <a:rPr lang="en-US" dirty="0"/>
              <a:t> layers! Skip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82C5A-7BC2-9262-C521-24FDBD8DF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87467" cy="14834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Skip connections can be used to directly connect earlier </a:t>
            </a:r>
            <a:r>
              <a:rPr lang="en-US" dirty="0" err="1"/>
              <a:t>GNN</a:t>
            </a:r>
            <a:r>
              <a:rPr lang="en-US" dirty="0"/>
              <a:t> layers to deeper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node embeddings from earlier layers may prevent over-smoothing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Acts like a mixture of shallow </a:t>
            </a:r>
            <a:r>
              <a:rPr lang="en-US" dirty="0" err="1"/>
              <a:t>GNNs</a:t>
            </a:r>
            <a:r>
              <a:rPr lang="en-US" dirty="0"/>
              <a:t> and deep </a:t>
            </a:r>
            <a:r>
              <a:rPr lang="en-US" dirty="0" err="1"/>
              <a:t>GNNs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67C6-5CC5-FEED-8F40-490E46818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920" y="2778181"/>
            <a:ext cx="2749614" cy="37715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88513-7B37-7325-ABE7-AD9346421323}"/>
              </a:ext>
            </a:extLst>
          </p:cNvPr>
          <p:cNvSpPr txBox="1"/>
          <p:nvPr/>
        </p:nvSpPr>
        <p:spPr>
          <a:xfrm>
            <a:off x="4246820" y="6524883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892E65-8FEA-6769-E453-641072E8E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467" y="2796684"/>
            <a:ext cx="4064000" cy="36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9132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F95D-2687-DFCB-4C8D-D75E02F4E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GCN</a:t>
            </a:r>
            <a:r>
              <a:rPr lang="en-US" dirty="0"/>
              <a:t> with skip connections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47E95-1B7A-C8E1-798F-3045DD81AC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177867" cy="317471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Standard </a:t>
                </a:r>
                <a:r>
                  <a:rPr lang="en-US" dirty="0" err="1"/>
                  <a:t>GCN</a:t>
                </a:r>
                <a:r>
                  <a:rPr lang="en-US" dirty="0"/>
                  <a:t> layer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en-US" sz="1800" dirty="0"/>
              </a:p>
              <a:p>
                <a:endParaRPr lang="en-US" sz="1800" b="1" dirty="0"/>
              </a:p>
              <a:p>
                <a:endParaRPr lang="en-US" sz="1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err="1"/>
                  <a:t>GCN</a:t>
                </a:r>
                <a:r>
                  <a:rPr lang="en-US" sz="2000" dirty="0"/>
                  <a:t> layer with skip connection from layer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(typically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1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1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47E95-1B7A-C8E1-798F-3045DD81AC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177867" cy="3174715"/>
              </a:xfrm>
              <a:blipFill>
                <a:blip r:embed="rId2"/>
                <a:stretch>
                  <a:fillRect l="-1936" t="-15538" b="-38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DD0B3613-283C-E889-CEF3-CE2C0E3727ED}"/>
              </a:ext>
            </a:extLst>
          </p:cNvPr>
          <p:cNvSpPr/>
          <p:nvPr/>
        </p:nvSpPr>
        <p:spPr>
          <a:xfrm>
            <a:off x="5207000" y="1593263"/>
            <a:ext cx="2175933" cy="814242"/>
          </a:xfrm>
          <a:prstGeom prst="rect">
            <a:avLst/>
          </a:prstGeom>
          <a:solidFill>
            <a:srgbClr val="0045C4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EEA536-C523-20C4-5D3B-78F3EDEFD7FD}"/>
              </a:ext>
            </a:extLst>
          </p:cNvPr>
          <p:cNvSpPr/>
          <p:nvPr/>
        </p:nvSpPr>
        <p:spPr>
          <a:xfrm>
            <a:off x="4732867" y="3429000"/>
            <a:ext cx="626534" cy="814242"/>
          </a:xfrm>
          <a:prstGeom prst="rect">
            <a:avLst/>
          </a:prstGeom>
          <a:solidFill>
            <a:schemeClr val="accent2">
              <a:lumMod val="60000"/>
              <a:lumOff val="40000"/>
              <a:alpha val="2509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DE3F1E-1090-8AE2-6D8E-16FA577A47F8}"/>
                  </a:ext>
                </a:extLst>
              </p:cNvPr>
              <p:cNvSpPr txBox="1"/>
              <p:nvPr/>
            </p:nvSpPr>
            <p:spPr>
              <a:xfrm>
                <a:off x="4861983" y="4243242"/>
                <a:ext cx="4910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1DE3F1E-1090-8AE2-6D8E-16FA577A4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983" y="4243242"/>
                <a:ext cx="49106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27C500-E5CB-DCDC-9984-0BB5F96A9878}"/>
                  </a:ext>
                </a:extLst>
              </p:cNvPr>
              <p:cNvSpPr txBox="1"/>
              <p:nvPr/>
            </p:nvSpPr>
            <p:spPr>
              <a:xfrm>
                <a:off x="6159500" y="4243242"/>
                <a:ext cx="9059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027C500-E5CB-DCDC-9984-0BB5F96A9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500" y="4243242"/>
                <a:ext cx="905933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EEF47834-0291-B501-447D-A50D52062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259" y="2722003"/>
            <a:ext cx="2749614" cy="37715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4D0F03-AA89-24B0-4308-11F2D939D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9259" y="130095"/>
            <a:ext cx="2749614" cy="248286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86FBC83-720C-5884-4262-E08A561F1D55}"/>
              </a:ext>
            </a:extLst>
          </p:cNvPr>
          <p:cNvSpPr/>
          <p:nvPr/>
        </p:nvSpPr>
        <p:spPr>
          <a:xfrm>
            <a:off x="5621867" y="3429000"/>
            <a:ext cx="2175933" cy="814242"/>
          </a:xfrm>
          <a:prstGeom prst="rect">
            <a:avLst/>
          </a:prstGeom>
          <a:solidFill>
            <a:srgbClr val="0045C4">
              <a:alpha val="250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E0B9793-4AF6-4A3E-CCF5-AFD6CD0A3C21}"/>
                  </a:ext>
                </a:extLst>
              </p:cNvPr>
              <p:cNvSpPr txBox="1"/>
              <p:nvPr/>
            </p:nvSpPr>
            <p:spPr>
              <a:xfrm>
                <a:off x="5841999" y="2407505"/>
                <a:ext cx="9059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E0B9793-4AF6-4A3E-CCF5-AFD6CD0A3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999" y="2407505"/>
                <a:ext cx="905933" cy="461665"/>
              </a:xfrm>
              <a:prstGeom prst="rect">
                <a:avLst/>
              </a:prstGeom>
              <a:blipFill>
                <a:blip r:embed="rId7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897212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C3C4-196D-C881-4426-E2E4D642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skip connection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FA02C-B222-C01B-0CEA-0B8A658DC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14065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Directly skip to the last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final layer aggregates from all the </a:t>
            </a:r>
            <a:r>
              <a:rPr lang="en-US" dirty="0" err="1"/>
              <a:t>GNN</a:t>
            </a:r>
            <a:r>
              <a:rPr lang="en-US" dirty="0"/>
              <a:t> layer node embeddings in the previous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AAF58-A3EF-54D1-30CF-6C71BCBB5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534" y="0"/>
            <a:ext cx="453646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D1D4CC-CBB7-1B69-CAAF-F2E149E6C201}"/>
              </a:ext>
            </a:extLst>
          </p:cNvPr>
          <p:cNvSpPr txBox="1"/>
          <p:nvPr/>
        </p:nvSpPr>
        <p:spPr>
          <a:xfrm>
            <a:off x="4013940" y="6524883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65900821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5B594-6D11-F79E-6BA4-FDE164C5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6BF12-80E1-5909-E5D8-480D1DD0D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Graph manipulations</a:t>
            </a:r>
          </a:p>
        </p:txBody>
      </p:sp>
    </p:spTree>
    <p:extLst>
      <p:ext uri="{BB962C8B-B14F-4D97-AF65-F5344CB8AC3E}">
        <p14:creationId xmlns:p14="http://schemas.microsoft.com/office/powerpoint/2010/main" val="442985606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123DD-CD36-03AA-4A32-5A317BD4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manipulate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2E2BC-15C3-96B8-8ACA-9BF394D2A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10024533" cy="29705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We’ve assumed that the network graph = the </a:t>
            </a:r>
            <a:r>
              <a:rPr lang="en-US" dirty="0" err="1"/>
              <a:t>GNN</a:t>
            </a:r>
            <a:r>
              <a:rPr lang="en-US" dirty="0"/>
              <a:t>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might want to break this assumption if: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The input graph lacks features → no messages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The graph is too sparse → inefficient message passing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The graph is too dense → message passing computation is expensive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The graph is too large → cannot fit the computation graph into a GPU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1936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054C6-D422-C10E-EF3E-778B7DB5C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invariance and equivariance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7EC8F-E12E-74EB-AE11-86F8CB4F83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4453128" cy="152625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Permutation </a:t>
                </a: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invariant</a:t>
                </a:r>
                <a:r>
                  <a:rPr lang="en-US" dirty="0"/>
                  <a:t> – permute the input, the output is unchanged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𝐏𝐀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𝑷𝑿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97EC8F-E12E-74EB-AE11-86F8CB4F83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4453128" cy="1526252"/>
              </a:xfrm>
              <a:blipFill>
                <a:blip r:embed="rId2"/>
                <a:stretch>
                  <a:fillRect l="-3989" t="-8264" r="-5128" b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2CC01B4-6D60-087D-45A2-B38187409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529" y="2949518"/>
            <a:ext cx="1993510" cy="2413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0DA551-9451-338C-D769-EA671114D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7000" y="2948430"/>
            <a:ext cx="1993510" cy="2413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06C2E3F8-A188-EA02-DAF4-9DC341CB85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95874" y="1138142"/>
                <a:ext cx="4453128" cy="1526252"/>
              </a:xfrm>
              <a:prstGeom prst="rect">
                <a:avLst/>
              </a:prstGeom>
            </p:spPr>
            <p:txBody>
              <a:bodyPr vert="horz" lIns="0" tIns="0" rIns="0" bIns="0" rtlCol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Wingdings" pitchFamily="2" charset="2"/>
                  <a:buNone/>
                  <a:defRPr sz="24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60375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tabLst/>
                  <a:defRPr sz="22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2"/>
                  </a:buClr>
                  <a:buFont typeface="System Font Regular"/>
                  <a:buChar char="-"/>
                  <a:tabLst/>
                  <a:defRPr sz="20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858838" indent="-2349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Wingdings" pitchFamily="2" charset="2"/>
                  <a:buChar char="§"/>
                  <a:tabLst/>
                  <a:defRPr sz="16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033463" indent="-2143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Wingdings" pitchFamily="2" charset="2"/>
                  <a:buChar char="§"/>
                  <a:tabLst/>
                  <a:defRPr sz="1600" b="0" i="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Permutation </a:t>
                </a: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equivariance</a:t>
                </a:r>
                <a:r>
                  <a:rPr lang="en-US" dirty="0"/>
                  <a:t> - permute the input, the output is permuted in the same way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𝐏𝐀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𝑷𝑿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06C2E3F8-A188-EA02-DAF4-9DC341CB8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874" y="1138142"/>
                <a:ext cx="4453128" cy="1526252"/>
              </a:xfrm>
              <a:prstGeom prst="rect">
                <a:avLst/>
              </a:prstGeom>
              <a:blipFill>
                <a:blip r:embed="rId5"/>
                <a:stretch>
                  <a:fillRect l="-3977" t="-8264" r="-5114" b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A0001F0D-1203-D793-BEBE-9069C52F536A}"/>
              </a:ext>
            </a:extLst>
          </p:cNvPr>
          <p:cNvGrpSpPr/>
          <p:nvPr/>
        </p:nvGrpSpPr>
        <p:grpSpPr>
          <a:xfrm>
            <a:off x="1256771" y="2820414"/>
            <a:ext cx="2699058" cy="2972916"/>
            <a:chOff x="1143000" y="2820414"/>
            <a:chExt cx="2699058" cy="29729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7E1D9F-A7B6-8DA3-12F1-DF9C58E17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3786" r="54560" b="53339"/>
            <a:stretch>
              <a:fillRect/>
            </a:stretch>
          </p:blipFill>
          <p:spPr>
            <a:xfrm>
              <a:off x="1143000" y="2820414"/>
              <a:ext cx="2343583" cy="13714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3720BB-B0F0-D6BA-AFB2-5C01276F7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54599" r="55578" b="2526"/>
            <a:stretch>
              <a:fillRect/>
            </a:stretch>
          </p:blipFill>
          <p:spPr>
            <a:xfrm>
              <a:off x="1195547" y="4421859"/>
              <a:ext cx="2291036" cy="1371469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9EE091-EE44-BEAD-9451-FA18A64FACC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081632" y="3431458"/>
              <a:ext cx="1371470" cy="149383"/>
              <a:chOff x="6534150" y="3407980"/>
              <a:chExt cx="3540125" cy="4572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6FDE522-0DC4-0444-4D12-827C72C427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47971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5740773-5D35-64E4-B1E7-6BE310D0B0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34150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DACCCE-8800-E9E8-5761-C41BEE1C95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1792" y="3407980"/>
                <a:ext cx="4572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24C7D72-600D-1202-A036-EF7D713C15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75613" y="3407980"/>
                <a:ext cx="457200" cy="457200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0B71212-1E8F-77EF-CB22-F6BA9711DC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9434" y="3407980"/>
                <a:ext cx="4572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953948C-C43E-2F57-7EC1-F681F9E951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03255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29948AE-2413-C6DF-3C70-72C7855B4B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17075" y="3407980"/>
                <a:ext cx="457200" cy="457200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684D14-D4FB-3A3E-E825-3C1E54C42CA8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081632" y="5032903"/>
              <a:ext cx="1371470" cy="149383"/>
              <a:chOff x="6534150" y="3407980"/>
              <a:chExt cx="3540125" cy="45720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89C3208-314F-9761-3E97-4FDE005DDF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47971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972A44-62DB-092F-51B0-DDF06D8664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34150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FCEC70A-064B-0D18-0650-3977C3792E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1792" y="3407980"/>
                <a:ext cx="4572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E16990-EE69-6575-849F-C3B5E99EBB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75613" y="3407980"/>
                <a:ext cx="457200" cy="457200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C9DC1A9-22ED-00BB-4762-59D7E4B13B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9434" y="3407980"/>
                <a:ext cx="457200" cy="4572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988AC2F-4E24-1CC0-9BA5-ADB215199E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03255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CFD643E-C992-FA76-4E3B-A08987F683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17075" y="3407980"/>
                <a:ext cx="457200" cy="457200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DEA481F-9093-7E70-DC84-C34B22064DFF}"/>
              </a:ext>
            </a:extLst>
          </p:cNvPr>
          <p:cNvSpPr txBox="1"/>
          <p:nvPr/>
        </p:nvSpPr>
        <p:spPr>
          <a:xfrm>
            <a:off x="4396272" y="6502496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0567AA-1A8B-6A1A-CC96-6DB0BD558769}"/>
              </a:ext>
            </a:extLst>
          </p:cNvPr>
          <p:cNvSpPr txBox="1"/>
          <p:nvPr/>
        </p:nvSpPr>
        <p:spPr>
          <a:xfrm>
            <a:off x="4070626" y="2714972"/>
            <a:ext cx="171828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Permutation invariance holds for node embeddings (can also hold for graph embeddings by aggregating over all node embeddings)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D29CF7-72AB-AD56-8B46-DEDD1FFFB1C5}"/>
              </a:ext>
            </a:extLst>
          </p:cNvPr>
          <p:cNvSpPr txBox="1"/>
          <p:nvPr/>
        </p:nvSpPr>
        <p:spPr>
          <a:xfrm>
            <a:off x="6846800" y="5362284"/>
            <a:ext cx="4603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Permutation equivariance is property of the output embedding matrix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83EAB0-7EB4-395E-8726-4A61209DC381}"/>
              </a:ext>
            </a:extLst>
          </p:cNvPr>
          <p:cNvCxnSpPr>
            <a:cxnSpLocks/>
          </p:cNvCxnSpPr>
          <p:nvPr/>
        </p:nvCxnSpPr>
        <p:spPr>
          <a:xfrm flipH="1" flipV="1">
            <a:off x="3192905" y="3429000"/>
            <a:ext cx="522244" cy="78461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DBFA00-4A6A-6775-8986-0ED463B807C9}"/>
              </a:ext>
            </a:extLst>
          </p:cNvPr>
          <p:cNvCxnSpPr>
            <a:cxnSpLocks/>
          </p:cNvCxnSpPr>
          <p:nvPr/>
        </p:nvCxnSpPr>
        <p:spPr>
          <a:xfrm flipH="1">
            <a:off x="3189486" y="3501095"/>
            <a:ext cx="516971" cy="1428029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87198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58FDD-8103-A0FC-3AED-3614D8469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253EB-D6A4-418B-A521-EDD56D23E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manipulate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64E23-A9F3-D8A1-B67E-4153DF7BC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10024533" cy="32752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We’ve assumed that the network graph = the </a:t>
            </a:r>
            <a:r>
              <a:rPr lang="en-US" dirty="0" err="1"/>
              <a:t>GNN</a:t>
            </a:r>
            <a:r>
              <a:rPr lang="en-US" dirty="0"/>
              <a:t>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might want to break this assumption if: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The input graph lacks features → apply feature augmentation (later lecture)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The graph is too sparse → add virtual nodes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The graph is too dense → apply </a:t>
            </a:r>
            <a:r>
              <a:rPr lang="en-US" dirty="0" err="1"/>
              <a:t>GraphSAGE</a:t>
            </a:r>
            <a:r>
              <a:rPr lang="en-US" dirty="0"/>
              <a:t> or other neighbor sampling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The graph is too large → sample subgraphs to compute embeddings (later lecture, time permitting)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26375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D3D3-2E16-9C24-3F64-F81D20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virtual edges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6674CE-D7CE-D04B-801B-26A78F8FB4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824133" cy="279185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Goal is to augment a sparse graph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Common approach is to connect 2-hop neighbors via virtual edges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Mathematically, equivalent to using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instead of the adjacency matrix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Common use case is bipartite graphs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Author-to-papers (they authored)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2-hop </a:t>
                </a:r>
                <a:r>
                  <a:rPr lang="en-US" dirty="0" err="1"/>
                  <a:t>virutal</a:t>
                </a:r>
                <a:r>
                  <a:rPr lang="en-US" dirty="0"/>
                  <a:t> edges make an author-author collaboration graph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6674CE-D7CE-D04B-801B-26A78F8FB4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824133" cy="2791855"/>
              </a:xfrm>
              <a:blipFill>
                <a:blip r:embed="rId2"/>
                <a:stretch>
                  <a:fillRect l="-2602" t="-4525" r="-372" b="-27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EB2955D-3BA0-6E02-623B-7EC0BD7E7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0" y="1188720"/>
            <a:ext cx="3454400" cy="379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5E780-AB1F-4399-2947-FA46B819EB8F}"/>
              </a:ext>
            </a:extLst>
          </p:cNvPr>
          <p:cNvSpPr txBox="1"/>
          <p:nvPr/>
        </p:nvSpPr>
        <p:spPr>
          <a:xfrm>
            <a:off x="4246820" y="6524883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85582813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15F25-6772-49DA-3EBE-943FABF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1978-1CAD-5073-CD23-CD04DA1C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virtual nodes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950C9F-65B8-60D2-45B7-2F663BBC9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824133" cy="341119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Goal is to augment a sparse graph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Virtual node will connect to all nodes in the graph (or subgraph)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Suppose in a sparse graph, two nodes have a shortest path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After adding the virtual node, all nodes have a shortest path distance of 2</a:t>
                </a: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node U – virtual node – node V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Greatly improves message passing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950C9F-65B8-60D2-45B7-2F663BBC9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824133" cy="3411190"/>
              </a:xfrm>
              <a:blipFill>
                <a:blip r:embed="rId2"/>
                <a:stretch>
                  <a:fillRect l="-2602" t="-3704" r="-167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00C338F-8C89-02E1-822D-A5BE59ACB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933" y="1083278"/>
            <a:ext cx="3454400" cy="452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BB5D3B-D68E-DD3D-B5EF-A6DB8538F099}"/>
              </a:ext>
            </a:extLst>
          </p:cNvPr>
          <p:cNvSpPr txBox="1"/>
          <p:nvPr/>
        </p:nvSpPr>
        <p:spPr>
          <a:xfrm>
            <a:off x="4246820" y="6524883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61033841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adge Question Mark outline">
            <a:extLst>
              <a:ext uri="{FF2B5EF4-FFF2-40B4-BE49-F238E27FC236}">
                <a16:creationId xmlns:a16="http://schemas.microsoft.com/office/drawing/2014/main" id="{26AD69CF-5B0C-EF5C-9D01-AACA4895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701" y="1431701"/>
            <a:ext cx="3994598" cy="39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25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42D1-6458-102B-947D-08D7944E5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702636" cy="886397"/>
          </a:xfrm>
        </p:spPr>
        <p:txBody>
          <a:bodyPr/>
          <a:lstStyle/>
          <a:p>
            <a:r>
              <a:rPr lang="en-US" dirty="0" err="1"/>
              <a:t>GNNs</a:t>
            </a:r>
            <a:r>
              <a:rPr lang="en-US" dirty="0"/>
              <a:t> chain permutation invariant and equivariant operations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14987-80AB-1822-ADA4-AEB37EE1B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1184393"/>
            <a:ext cx="10702635" cy="5014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643339-7B5E-6311-795A-68703AA5A94C}"/>
              </a:ext>
            </a:extLst>
          </p:cNvPr>
          <p:cNvSpPr txBox="1"/>
          <p:nvPr/>
        </p:nvSpPr>
        <p:spPr>
          <a:xfrm>
            <a:off x="4306087" y="6307841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01285678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501F7-FDD8-4D98-1291-845039565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12903-8F1D-2DA5-19B9-F520E3AB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 node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E383A-3885-6607-310C-6BDC9A3E2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522229" cy="33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Every neighborhood defines a computation graph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0AB067-C71F-A7ED-D277-91F1E1C44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968" y="1739928"/>
            <a:ext cx="2083222" cy="1899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D97DB3-BAFB-CA0A-901E-C3248C067C9E}"/>
              </a:ext>
            </a:extLst>
          </p:cNvPr>
          <p:cNvSpPr txBox="1"/>
          <p:nvPr/>
        </p:nvSpPr>
        <p:spPr>
          <a:xfrm>
            <a:off x="3239287" y="5825545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757629-E854-A27B-E341-9123C6EC7514}"/>
              </a:ext>
            </a:extLst>
          </p:cNvPr>
          <p:cNvSpPr txBox="1"/>
          <p:nvPr/>
        </p:nvSpPr>
        <p:spPr>
          <a:xfrm>
            <a:off x="9070942" y="1370596"/>
            <a:ext cx="159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graph</a:t>
            </a:r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550635F-F26B-7B7C-9CC0-A075A2B1F523}"/>
              </a:ext>
            </a:extLst>
          </p:cNvPr>
          <p:cNvGrpSpPr/>
          <p:nvPr/>
        </p:nvGrpSpPr>
        <p:grpSpPr>
          <a:xfrm>
            <a:off x="1143000" y="2295699"/>
            <a:ext cx="7772400" cy="3427073"/>
            <a:chOff x="1143000" y="2408902"/>
            <a:chExt cx="7772400" cy="34270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98F3FD3-0568-B448-1095-2C69C29D8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000" y="4471671"/>
              <a:ext cx="7772400" cy="136430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74AACD-9A01-BD27-1E3F-BD460C5C6DDE}"/>
                </a:ext>
              </a:extLst>
            </p:cNvPr>
            <p:cNvSpPr txBox="1"/>
            <p:nvPr/>
          </p:nvSpPr>
          <p:spPr>
            <a:xfrm>
              <a:off x="1143000" y="2408902"/>
              <a:ext cx="62894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Each node has a unique computation graph based on its neighborhood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AB11B50-9CC1-B532-CAB0-E268D35C4CDF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287741" y="3363009"/>
              <a:ext cx="276308" cy="110866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B2FDC77-AB49-7BBE-C82C-999D21FA1E5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2966830" y="3363009"/>
              <a:ext cx="1320911" cy="110866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5D9B0F2-A3A1-CE78-CA63-290C5233AC59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287741" y="3363009"/>
              <a:ext cx="1616373" cy="110866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2A77A79-C090-5F82-CB07-29B9CD8F1842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1645920" y="3363009"/>
              <a:ext cx="2641821" cy="110866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A377562-B4EA-4DAF-D12F-F67FDE42AFCD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287741" y="3363009"/>
              <a:ext cx="2669650" cy="110866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1B787AA-3D39-C3D4-D850-B14BF9B65B73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287741" y="3363009"/>
              <a:ext cx="3997518" cy="118513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074914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E183-3F00-2B29-1B2B-95EB48F27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math of graph convolution networks in matrix form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A0D3F8-D7F4-253A-49B2-F377044431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447867" cy="132536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From the previous result, we can rewrite the update function over all nodes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A0D3F8-D7F4-253A-49B2-F377044431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447867" cy="1325363"/>
              </a:xfrm>
              <a:blipFill>
                <a:blip r:embed="rId2"/>
                <a:stretch>
                  <a:fillRect l="-1701" t="-9524" r="-109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1C6954F2-93DC-8EB8-A338-BBD604538BB7}"/>
              </a:ext>
            </a:extLst>
          </p:cNvPr>
          <p:cNvGrpSpPr/>
          <p:nvPr/>
        </p:nvGrpSpPr>
        <p:grpSpPr>
          <a:xfrm>
            <a:off x="4470400" y="1607196"/>
            <a:ext cx="2879660" cy="1797954"/>
            <a:chOff x="4470400" y="1877537"/>
            <a:chExt cx="2879660" cy="179795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D2D12C-E5CD-3961-AD7B-708A781E9B20}"/>
                </a:ext>
              </a:extLst>
            </p:cNvPr>
            <p:cNvSpPr/>
            <p:nvPr/>
          </p:nvSpPr>
          <p:spPr>
            <a:xfrm>
              <a:off x="6281530" y="1877537"/>
              <a:ext cx="811039" cy="524934"/>
            </a:xfrm>
            <a:prstGeom prst="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9DF4996-3CD3-8DC8-2EC5-70FC7D4A39EA}"/>
                </a:ext>
              </a:extLst>
            </p:cNvPr>
            <p:cNvSpPr txBox="1"/>
            <p:nvPr/>
          </p:nvSpPr>
          <p:spPr>
            <a:xfrm>
              <a:off x="4470400" y="2721384"/>
              <a:ext cx="287966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neighborhood</a:t>
              </a:r>
            </a:p>
            <a:p>
              <a:pPr algn="ctr"/>
              <a:r>
                <a:rPr lang="en-US" sz="2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aggregation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60CCB41-A6D4-6893-53F9-34B5001FA303}"/>
                </a:ext>
              </a:extLst>
            </p:cNvPr>
            <p:cNvCxnSpPr>
              <a:cxnSpLocks/>
              <a:stCxn id="5" idx="0"/>
              <a:endCxn id="7" idx="2"/>
            </p:cNvCxnSpPr>
            <p:nvPr/>
          </p:nvCxnSpPr>
          <p:spPr>
            <a:xfrm flipV="1">
              <a:off x="5910230" y="2402471"/>
              <a:ext cx="776820" cy="31891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39D9B8-45CD-08E1-258B-799B0D4DAE22}"/>
              </a:ext>
            </a:extLst>
          </p:cNvPr>
          <p:cNvGrpSpPr/>
          <p:nvPr/>
        </p:nvGrpSpPr>
        <p:grpSpPr>
          <a:xfrm>
            <a:off x="848507" y="2060569"/>
            <a:ext cx="2879660" cy="1367067"/>
            <a:chOff x="4470400" y="1877537"/>
            <a:chExt cx="2879660" cy="136706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E2DFA3-F63A-4FA3-53E4-851C70B73F1E}"/>
                </a:ext>
              </a:extLst>
            </p:cNvPr>
            <p:cNvSpPr/>
            <p:nvPr/>
          </p:nvSpPr>
          <p:spPr>
            <a:xfrm>
              <a:off x="6540021" y="1877537"/>
              <a:ext cx="552548" cy="524934"/>
            </a:xfrm>
            <a:prstGeom prst="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0E1A59-D80A-CD64-5603-22B4303D608E}"/>
                </a:ext>
              </a:extLst>
            </p:cNvPr>
            <p:cNvSpPr txBox="1"/>
            <p:nvPr/>
          </p:nvSpPr>
          <p:spPr>
            <a:xfrm>
              <a:off x="4470400" y="2721384"/>
              <a:ext cx="28796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normalization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5CD752D-4689-7FD6-E789-31E34824D6D2}"/>
                </a:ext>
              </a:extLst>
            </p:cNvPr>
            <p:cNvCxnSpPr>
              <a:cxnSpLocks/>
              <a:stCxn id="12" idx="0"/>
              <a:endCxn id="11" idx="2"/>
            </p:cNvCxnSpPr>
            <p:nvPr/>
          </p:nvCxnSpPr>
          <p:spPr>
            <a:xfrm flipV="1">
              <a:off x="5910230" y="2402471"/>
              <a:ext cx="906065" cy="31891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FF87674-2466-7973-2120-8946B5F2219D}"/>
              </a:ext>
            </a:extLst>
          </p:cNvPr>
          <p:cNvSpPr txBox="1"/>
          <p:nvPr/>
        </p:nvSpPr>
        <p:spPr>
          <a:xfrm>
            <a:off x="1282204" y="4385478"/>
            <a:ext cx="9627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generalize this approach?</a:t>
            </a:r>
          </a:p>
        </p:txBody>
      </p:sp>
    </p:spTree>
    <p:extLst>
      <p:ext uri="{BB962C8B-B14F-4D97-AF65-F5344CB8AC3E}">
        <p14:creationId xmlns:p14="http://schemas.microsoft.com/office/powerpoint/2010/main" val="238656400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CAS Powerpoint Template" id="{C0619ED3-21A2-DA46-9E85-1B86BAB06AB9}" vid="{C74B8FD6-A1B8-A648-882A-575C04AA8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DF18DC-19D2-4B61-9808-9EAE5A92072B}">
  <ds:schemaRefs>
    <ds:schemaRef ds:uri="http://www.w3.org/XML/1998/namespace"/>
    <ds:schemaRef ds:uri="2fb62381-eca6-449a-b2cc-44a3e4eac3e3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3259dfc5-faeb-4e0d-9afa-7806f649d77a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5063CF-356B-4DD9-B6A6-8BACDCB7F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9dfc5-faeb-4e0d-9afa-7806f649d77a"/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CECAS Powerpoint Template</Template>
  <TotalTime>8764</TotalTime>
  <Words>3414</Words>
  <Application>Microsoft Macintosh PowerPoint</Application>
  <PresentationFormat>Widescreen</PresentationFormat>
  <Paragraphs>480</Paragraphs>
  <Slides>63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Calibri</vt:lpstr>
      <vt:lpstr>Cambria Math</vt:lpstr>
      <vt:lpstr>Franklin Gothic Book</vt:lpstr>
      <vt:lpstr>Franklin Gothic Medium</vt:lpstr>
      <vt:lpstr>Sabon Next LT</vt:lpstr>
      <vt:lpstr>System Font Regular</vt:lpstr>
      <vt:lpstr>Wingdings</vt:lpstr>
      <vt:lpstr>2_Office Theme</vt:lpstr>
      <vt:lpstr>A Generalized Perspective on GNNs</vt:lpstr>
      <vt:lpstr>Overview</vt:lpstr>
      <vt:lpstr>Recap</vt:lpstr>
      <vt:lpstr>Deep learning on graphs</vt:lpstr>
      <vt:lpstr>Graph deep learning paradigm</vt:lpstr>
      <vt:lpstr>Permutation invariance and equivariance</vt:lpstr>
      <vt:lpstr>GNNs chain permutation invariant and equivariant operations</vt:lpstr>
      <vt:lpstr>Neighbor node aggregation</vt:lpstr>
      <vt:lpstr>The math of graph convolution networks in matrix form</vt:lpstr>
      <vt:lpstr>Message passing framework</vt:lpstr>
      <vt:lpstr>Message passing in GNNs</vt:lpstr>
      <vt:lpstr>Message passing in GNNs</vt:lpstr>
      <vt:lpstr>GNN layer concept</vt:lpstr>
      <vt:lpstr>Node neighborhood message aggregation</vt:lpstr>
      <vt:lpstr>Node message (embedding) update</vt:lpstr>
      <vt:lpstr>Message aggregation and update as a GNN layer</vt:lpstr>
      <vt:lpstr>Nonlinear activation function review </vt:lpstr>
      <vt:lpstr>GNNs in the message passing framework</vt:lpstr>
      <vt:lpstr>Graph convolutional networks</vt:lpstr>
      <vt:lpstr>Graph convolution networks in matrix form</vt:lpstr>
      <vt:lpstr>GraphSAGE (SAmple and aggreGatE) networks</vt:lpstr>
      <vt:lpstr>GraphSAGE (SAmple and aggreGatE) sampling</vt:lpstr>
      <vt:lpstr>GraphSAGE (SAmple and aggreGatE) sampling</vt:lpstr>
      <vt:lpstr>GraphSAGE (SAmple and aggreGatE) sampling</vt:lpstr>
      <vt:lpstr>GraphSAGE node message aggregation</vt:lpstr>
      <vt:lpstr>GraphSAGE node message aggregation</vt:lpstr>
      <vt:lpstr>GraphSAGE embedding update</vt:lpstr>
      <vt:lpstr>Graph attention networks</vt:lpstr>
      <vt:lpstr>Graph attention networks</vt:lpstr>
      <vt:lpstr>Graph attention networks</vt:lpstr>
      <vt:lpstr>Graph attention networks message aggregation + attention</vt:lpstr>
      <vt:lpstr>Graph attention networks message aggregation + attention</vt:lpstr>
      <vt:lpstr>Graph attention message aggregation in matrix form</vt:lpstr>
      <vt:lpstr>Graph attention with convolution update</vt:lpstr>
      <vt:lpstr>Graph attention with convolution update</vt:lpstr>
      <vt:lpstr>Graph attention with convolution update layer</vt:lpstr>
      <vt:lpstr>Multi-head graph attention</vt:lpstr>
      <vt:lpstr>Multi-head graph attention with convolution update</vt:lpstr>
      <vt:lpstr>Multi-head graph attention with convolution update</vt:lpstr>
      <vt:lpstr>Benefits of Attention</vt:lpstr>
      <vt:lpstr>Applicable deep learning tools</vt:lpstr>
      <vt:lpstr>A GNN layer in practice</vt:lpstr>
      <vt:lpstr>Batch normalization</vt:lpstr>
      <vt:lpstr>Dropout regularization in standard neural networks</vt:lpstr>
      <vt:lpstr>Dropout regularization in GNNs</vt:lpstr>
      <vt:lpstr>GNN layers in practice</vt:lpstr>
      <vt:lpstr>Stacking GNN layers</vt:lpstr>
      <vt:lpstr>Stacking GNN layers</vt:lpstr>
      <vt:lpstr>Over-smoothing in deep GNNs</vt:lpstr>
      <vt:lpstr>Receptive field of a GNN</vt:lpstr>
      <vt:lpstr>Receptive field of a GNN</vt:lpstr>
      <vt:lpstr>Addressing over-smoothing</vt:lpstr>
      <vt:lpstr>Increasing expressive power for GNNs</vt:lpstr>
      <vt:lpstr>Increasing expressive power for GNNs</vt:lpstr>
      <vt:lpstr>But I really need more GNN layers! Skip connections</vt:lpstr>
      <vt:lpstr>GCN with skip connections</vt:lpstr>
      <vt:lpstr>Other skip connection options</vt:lpstr>
      <vt:lpstr>Graph manipulations</vt:lpstr>
      <vt:lpstr>Why manipulate graphs</vt:lpstr>
      <vt:lpstr>Why manipulate graphs</vt:lpstr>
      <vt:lpstr>Adding virtual edges</vt:lpstr>
      <vt:lpstr>Adding virtual nodes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Masino</dc:creator>
  <cp:lastModifiedBy>Aaron J Masino</cp:lastModifiedBy>
  <cp:revision>4</cp:revision>
  <dcterms:created xsi:type="dcterms:W3CDTF">2023-12-06T23:09:56Z</dcterms:created>
  <dcterms:modified xsi:type="dcterms:W3CDTF">2025-08-27T22:17:54Z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